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66" r:id="rId5"/>
  </p:sldMasterIdLst>
  <p:notesMasterIdLst>
    <p:notesMasterId r:id="rId29"/>
  </p:notesMasterIdLst>
  <p:sldIdLst>
    <p:sldId id="256" r:id="rId6"/>
    <p:sldId id="27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90" r:id="rId26"/>
    <p:sldId id="292" r:id="rId27"/>
    <p:sldId id="295" r:id="rId28"/>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3" clrIdx="0">
    <p:extLst>
      <p:ext uri="{19B8F6BF-5375-455C-9EA6-DF929625EA0E}">
        <p15:presenceInfo xmlns:p15="http://schemas.microsoft.com/office/powerpoint/2012/main" userId="Administrator" providerId="None"/>
      </p:ext>
    </p:extLst>
  </p:cmAuthor>
  <p:cmAuthor id="2" name="SUN, Yinzhi" initials="SY" lastIdx="0" clrIdx="1">
    <p:extLst>
      <p:ext uri="{19B8F6BF-5375-455C-9EA6-DF929625EA0E}">
        <p15:presenceInfo xmlns:p15="http://schemas.microsoft.com/office/powerpoint/2012/main" userId="S::suny@who.int::50285337-1105-42ce-8d69-3fc80c7a9e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4BBDA2-6AA2-4B97-ABF1-F82580C578C4}" v="11" dt="2020-11-04T13:42:18.35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p:cViewPr varScale="1">
        <p:scale>
          <a:sx n="108" d="100"/>
          <a:sy n="108" d="100"/>
        </p:scale>
        <p:origin x="678" y="12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PPER, Frederik Anton" userId="0f901088-783c-438a-8209-1f3e953b174f" providerId="ADAL" clId="{F54BBDA2-6AA2-4B97-ABF1-F82580C578C4}"/>
    <pc:docChg chg="custSel delSld modSld">
      <pc:chgData name="COPPER, Frederik Anton" userId="0f901088-783c-438a-8209-1f3e953b174f" providerId="ADAL" clId="{F54BBDA2-6AA2-4B97-ABF1-F82580C578C4}" dt="2020-11-04T13:42:21.173" v="15" actId="2696"/>
      <pc:docMkLst>
        <pc:docMk/>
      </pc:docMkLst>
      <pc:sldChg chg="del">
        <pc:chgData name="COPPER, Frederik Anton" userId="0f901088-783c-438a-8209-1f3e953b174f" providerId="ADAL" clId="{F54BBDA2-6AA2-4B97-ABF1-F82580C578C4}" dt="2020-11-04T13:31:52.620" v="13" actId="2696"/>
        <pc:sldMkLst>
          <pc:docMk/>
          <pc:sldMk cId="0" sldId="257"/>
        </pc:sldMkLst>
      </pc:sldChg>
      <pc:sldChg chg="addSp delSp modSp">
        <pc:chgData name="COPPER, Frederik Anton" userId="0f901088-783c-438a-8209-1f3e953b174f" providerId="ADAL" clId="{F54BBDA2-6AA2-4B97-ABF1-F82580C578C4}" dt="2020-10-27T14:03:28.970" v="12" actId="1076"/>
        <pc:sldMkLst>
          <pc:docMk/>
          <pc:sldMk cId="0" sldId="258"/>
        </pc:sldMkLst>
        <pc:spChg chg="mod">
          <ac:chgData name="COPPER, Frederik Anton" userId="0f901088-783c-438a-8209-1f3e953b174f" providerId="ADAL" clId="{F54BBDA2-6AA2-4B97-ABF1-F82580C578C4}" dt="2020-10-27T14:01:26.702" v="3"/>
          <ac:spMkLst>
            <pc:docMk/>
            <pc:sldMk cId="0" sldId="258"/>
            <ac:spMk id="3" creationId="{00000000-0000-0000-0000-000000000000}"/>
          </ac:spMkLst>
        </pc:spChg>
        <pc:spChg chg="add mod">
          <ac:chgData name="COPPER, Frederik Anton" userId="0f901088-783c-438a-8209-1f3e953b174f" providerId="ADAL" clId="{F54BBDA2-6AA2-4B97-ABF1-F82580C578C4}" dt="2020-10-27T14:01:39.528" v="7" actId="1076"/>
          <ac:spMkLst>
            <pc:docMk/>
            <pc:sldMk cId="0" sldId="258"/>
            <ac:spMk id="9" creationId="{C4994160-7615-4D96-9A6B-F65E0E2C8B7D}"/>
          </ac:spMkLst>
        </pc:spChg>
        <pc:picChg chg="add del mod">
          <ac:chgData name="COPPER, Frederik Anton" userId="0f901088-783c-438a-8209-1f3e953b174f" providerId="ADAL" clId="{F54BBDA2-6AA2-4B97-ABF1-F82580C578C4}" dt="2020-10-27T14:03:17.366" v="9" actId="478"/>
          <ac:picMkLst>
            <pc:docMk/>
            <pc:sldMk cId="0" sldId="258"/>
            <ac:picMk id="8" creationId="{85734EAB-E8C1-4A13-BDC7-B995EE8B373D}"/>
          </ac:picMkLst>
        </pc:picChg>
        <pc:picChg chg="add mod">
          <ac:chgData name="COPPER, Frederik Anton" userId="0f901088-783c-438a-8209-1f3e953b174f" providerId="ADAL" clId="{F54BBDA2-6AA2-4B97-ABF1-F82580C578C4}" dt="2020-10-27T14:03:28.970" v="12" actId="1076"/>
          <ac:picMkLst>
            <pc:docMk/>
            <pc:sldMk cId="0" sldId="258"/>
            <ac:picMk id="10" creationId="{3103EC3B-04F0-4BB4-B345-C36BF3A939F2}"/>
          </ac:picMkLst>
        </pc:picChg>
      </pc:sldChg>
      <pc:sldChg chg="del">
        <pc:chgData name="COPPER, Frederik Anton" userId="0f901088-783c-438a-8209-1f3e953b174f" providerId="ADAL" clId="{F54BBDA2-6AA2-4B97-ABF1-F82580C578C4}" dt="2020-11-04T13:33:08.758" v="14" actId="2696"/>
        <pc:sldMkLst>
          <pc:docMk/>
          <pc:sldMk cId="0" sldId="276"/>
        </pc:sldMkLst>
      </pc:sldChg>
      <pc:sldChg chg="del">
        <pc:chgData name="COPPER, Frederik Anton" userId="0f901088-783c-438a-8209-1f3e953b174f" providerId="ADAL" clId="{F54BBDA2-6AA2-4B97-ABF1-F82580C578C4}" dt="2020-11-04T13:42:21.173" v="15" actId="2696"/>
        <pc:sldMkLst>
          <pc:docMk/>
          <pc:sldMk cId="0" sldId="29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72C826E6-F272-4262-9DE7-42987884D247}" type="datetimeFigureOut">
              <a:rPr lang="en-GB" smtClean="0"/>
              <a:t>04/11/2020</a:t>
            </a:fld>
            <a:endParaRPr lang="en-GB"/>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F56612BC-189C-490F-8D1D-176D046519D7}" type="slidenum">
              <a:rPr lang="en-GB" smtClean="0"/>
              <a:t>‹#›</a:t>
            </a:fld>
            <a:endParaRPr lang="en-GB"/>
          </a:p>
        </p:txBody>
      </p:sp>
    </p:spTree>
    <p:extLst>
      <p:ext uri="{BB962C8B-B14F-4D97-AF65-F5344CB8AC3E}">
        <p14:creationId xmlns:p14="http://schemas.microsoft.com/office/powerpoint/2010/main" val="2261194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a:latin typeface="Times New Roman" panose="02020603050405020304" pitchFamily="18" charset="0"/>
                <a:ea typeface="KaiTi" panose="02010609060101010101" pitchFamily="49" charset="-122"/>
                <a:cs typeface="Times New Roman" panose="02020603050405020304" pitchFamily="18" charset="0"/>
              </a:rPr>
              <a:t>世卫组织的团队与来自世界各地的专家合作，制定这方面的指导意见。专家们一起审查报告、研究结果和各国的情况介绍，分析趋势，征求其他专家组的意见，然后商定最佳做法。指导意见供卫生决策者根据国家和背景情况调整使用。随着出现新的科学知识，指导文件将被更新。</a:t>
            </a:r>
            <a:endParaRPr lang="zh-CN" altLang="en-US" sz="1400" dirty="0">
              <a:latin typeface="Times New Roman" panose="02020603050405020304" pitchFamily="18" charset="0"/>
              <a:ea typeface="KaiTi" panose="02010609060101010101" pitchFamily="49" charset="-122"/>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56612BC-189C-490F-8D1D-176D046519D7}" type="slidenum">
              <a:rPr lang="en-GB" smtClean="0"/>
              <a:t>3</a:t>
            </a:fld>
            <a:endParaRPr lang="en-GB"/>
          </a:p>
        </p:txBody>
      </p:sp>
    </p:spTree>
    <p:extLst>
      <p:ext uri="{BB962C8B-B14F-4D97-AF65-F5344CB8AC3E}">
        <p14:creationId xmlns:p14="http://schemas.microsoft.com/office/powerpoint/2010/main" val="3486617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Resources available:</a:t>
            </a:r>
          </a:p>
          <a:p>
            <a:r>
              <a:rPr lang="en-US" dirty="0"/>
              <a:t>•	the Health Care Facility assessment tool - https://www.who.int/publications/i/item/WHO-2019-nCoV-HCF_assessment-IPC-2020.1 </a:t>
            </a:r>
          </a:p>
          <a:p>
            <a:r>
              <a:rPr lang="en-US" dirty="0"/>
              <a:t>•	the Health Care Facility Safe Environments assessment tool  - https://www.who.int/publications/i/item/WHO-2019-nCoV-HCF_assessment-Safe_environment-2020.1 </a:t>
            </a:r>
          </a:p>
          <a:p>
            <a:endParaRPr lang="en-GB" dirty="0"/>
          </a:p>
        </p:txBody>
      </p:sp>
      <p:sp>
        <p:nvSpPr>
          <p:cNvPr id="4" name="Slide Number Placeholder 3"/>
          <p:cNvSpPr>
            <a:spLocks noGrp="1"/>
          </p:cNvSpPr>
          <p:nvPr>
            <p:ph type="sldNum" sz="quarter" idx="5"/>
          </p:nvPr>
        </p:nvSpPr>
        <p:spPr/>
        <p:txBody>
          <a:bodyPr/>
          <a:lstStyle/>
          <a:p>
            <a:fld id="{F56612BC-189C-490F-8D1D-176D046519D7}" type="slidenum">
              <a:rPr lang="en-GB" smtClean="0"/>
              <a:t>5</a:t>
            </a:fld>
            <a:endParaRPr lang="en-GB"/>
          </a:p>
        </p:txBody>
      </p:sp>
    </p:spTree>
    <p:extLst>
      <p:ext uri="{BB962C8B-B14F-4D97-AF65-F5344CB8AC3E}">
        <p14:creationId xmlns:p14="http://schemas.microsoft.com/office/powerpoint/2010/main" val="739111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Resource available:</a:t>
            </a:r>
          </a:p>
          <a:p>
            <a:r>
              <a:rPr lang="en-US" dirty="0"/>
              <a:t>the Management of Infected Health Workers document, also included in this document are screening considerations that participants may want to consider in their local contexts - https://www.who.int/publications/i/item/10665-336265</a:t>
            </a:r>
          </a:p>
          <a:p>
            <a:endParaRPr lang="en-GB" dirty="0"/>
          </a:p>
        </p:txBody>
      </p:sp>
      <p:sp>
        <p:nvSpPr>
          <p:cNvPr id="4" name="Slide Number Placeholder 3"/>
          <p:cNvSpPr>
            <a:spLocks noGrp="1"/>
          </p:cNvSpPr>
          <p:nvPr>
            <p:ph type="sldNum" sz="quarter" idx="5"/>
          </p:nvPr>
        </p:nvSpPr>
        <p:spPr/>
        <p:txBody>
          <a:bodyPr/>
          <a:lstStyle/>
          <a:p>
            <a:fld id="{F56612BC-189C-490F-8D1D-176D046519D7}" type="slidenum">
              <a:rPr lang="en-GB" smtClean="0"/>
              <a:t>17</a:t>
            </a:fld>
            <a:endParaRPr lang="en-GB"/>
          </a:p>
        </p:txBody>
      </p:sp>
    </p:spTree>
    <p:extLst>
      <p:ext uri="{BB962C8B-B14F-4D97-AF65-F5344CB8AC3E}">
        <p14:creationId xmlns:p14="http://schemas.microsoft.com/office/powerpoint/2010/main" val="1753576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1" indent="-342900" algn="l" defTabSz="914400" rtl="0" eaLnBrk="1" fontAlgn="auto" latinLnBrk="0" hangingPunct="1">
              <a:lnSpc>
                <a:spcPct val="100000"/>
              </a:lnSpc>
              <a:spcBef>
                <a:spcPct val="20000"/>
              </a:spcBef>
              <a:spcAft>
                <a:spcPts val="0"/>
              </a:spcAft>
              <a:buClrTx/>
              <a:buSzTx/>
              <a:buFontTx/>
              <a:buChar char="•"/>
              <a:tabLst/>
              <a:defRPr/>
            </a:pPr>
            <a:r>
              <a:rPr kumimoji="0" lang="zh-CN" altLang="en-US" sz="3500" b="0" i="0" u="none" strike="noStrike" kern="1200" cap="none" spc="0" normalizeH="0" baseline="0" noProof="0" dirty="0">
                <a:ln>
                  <a:noFill/>
                </a:ln>
                <a:solidFill>
                  <a:prstClr val="black"/>
                </a:solidFill>
                <a:effectLst/>
                <a:uLnTx/>
                <a:uFillTx/>
                <a:latin typeface="Calibri" pitchFamily="34" charset="0"/>
                <a:cs typeface="Courier New" pitchFamily="49" charset="0"/>
              </a:rPr>
              <a:t>分成小组。</a:t>
            </a:r>
            <a:endParaRPr kumimoji="0" lang="en-CA" altLang="zh-CN" sz="3500" b="0" i="0" u="none" strike="noStrike" kern="1200" cap="none" spc="0" normalizeH="0" baseline="0" noProof="0" dirty="0">
              <a:ln>
                <a:noFill/>
              </a:ln>
              <a:solidFill>
                <a:prstClr val="black"/>
              </a:solidFill>
              <a:effectLst/>
              <a:uLnTx/>
              <a:uFillTx/>
              <a:latin typeface="Calibri" pitchFamily="34" charset="0"/>
              <a:cs typeface="Courier New" pitchFamily="49" charset="0"/>
            </a:endParaRPr>
          </a:p>
          <a:p>
            <a:pPr marL="342900" marR="0" lvl="1" indent="-342900" algn="l" defTabSz="914400" rtl="0" eaLnBrk="1" fontAlgn="auto" latinLnBrk="0" hangingPunct="1">
              <a:lnSpc>
                <a:spcPct val="100000"/>
              </a:lnSpc>
              <a:spcBef>
                <a:spcPct val="20000"/>
              </a:spcBef>
              <a:spcAft>
                <a:spcPts val="0"/>
              </a:spcAft>
              <a:buClrTx/>
              <a:buSzTx/>
              <a:buFontTx/>
              <a:buChar char="•"/>
              <a:tabLst/>
              <a:defRPr/>
            </a:pPr>
            <a:r>
              <a:rPr kumimoji="0" lang="zh-CN" altLang="en-US" sz="3500" b="0" i="0" u="none" strike="noStrike" kern="1200" cap="none" spc="0" normalizeH="0" baseline="0" noProof="0" dirty="0">
                <a:ln>
                  <a:noFill/>
                </a:ln>
                <a:solidFill>
                  <a:prstClr val="black"/>
                </a:solidFill>
                <a:effectLst/>
                <a:uLnTx/>
                <a:uFillTx/>
                <a:latin typeface="Calibri" pitchFamily="34" charset="0"/>
                <a:cs typeface="Courier New" pitchFamily="49" charset="0"/>
              </a:rPr>
              <a:t>按行动优先考虑结果。</a:t>
            </a:r>
            <a:endParaRPr kumimoji="0" lang="en-CA" altLang="zh-CN" sz="3500" b="0" i="0" u="none" strike="noStrike" kern="1200" cap="none" spc="0" normalizeH="0" baseline="0" noProof="0" dirty="0">
              <a:ln>
                <a:noFill/>
              </a:ln>
              <a:solidFill>
                <a:prstClr val="black"/>
              </a:solidFill>
              <a:effectLst/>
              <a:uLnTx/>
              <a:uFillTx/>
              <a:latin typeface="Calibri" pitchFamily="34" charset="0"/>
              <a:cs typeface="Courier New" pitchFamily="49" charset="0"/>
            </a:endParaRPr>
          </a:p>
          <a:p>
            <a:pPr marL="800100" marR="0" lvl="2" indent="-342900" algn="l" defTabSz="914400" rtl="0" eaLnBrk="1" fontAlgn="auto" latinLnBrk="0" hangingPunct="1">
              <a:lnSpc>
                <a:spcPct val="100000"/>
              </a:lnSpc>
              <a:spcBef>
                <a:spcPct val="20000"/>
              </a:spcBef>
              <a:spcAft>
                <a:spcPts val="0"/>
              </a:spcAft>
              <a:buClrTx/>
              <a:buSzTx/>
              <a:buFont typeface="Calibri" pitchFamily="34" charset="0"/>
              <a:buChar char="–"/>
              <a:tabLst/>
              <a:defRPr/>
            </a:pPr>
            <a:r>
              <a:rPr kumimoji="0" lang="zh-CN" altLang="en-US" sz="2400" b="0" i="0" u="none" strike="noStrike" kern="1200" cap="none" spc="0" normalizeH="0" baseline="0" noProof="0" dirty="0">
                <a:ln>
                  <a:noFill/>
                </a:ln>
                <a:solidFill>
                  <a:prstClr val="black"/>
                </a:solidFill>
                <a:effectLst/>
                <a:uLnTx/>
                <a:uFillTx/>
                <a:latin typeface="Calibri" pitchFamily="34" charset="0"/>
                <a:cs typeface="Courier New" pitchFamily="49" charset="0"/>
              </a:rPr>
              <a:t>行动</a:t>
            </a:r>
            <a:endParaRPr kumimoji="0" lang="en-CA" altLang="zh-CN" sz="2400" b="0" i="0" u="none" strike="noStrike" kern="1200" cap="none" spc="0" normalizeH="0" baseline="0" noProof="0" dirty="0">
              <a:ln>
                <a:noFill/>
              </a:ln>
              <a:solidFill>
                <a:prstClr val="black"/>
              </a:solidFill>
              <a:effectLst/>
              <a:uLnTx/>
              <a:uFillTx/>
              <a:latin typeface="Calibri" pitchFamily="34" charset="0"/>
              <a:cs typeface="Courier New" pitchFamily="49" charset="0"/>
            </a:endParaRPr>
          </a:p>
          <a:p>
            <a:pPr marL="800100" marR="0" lvl="2" indent="-342900" algn="l" defTabSz="914400" rtl="0" eaLnBrk="1" fontAlgn="auto" latinLnBrk="0" hangingPunct="1">
              <a:lnSpc>
                <a:spcPct val="100000"/>
              </a:lnSpc>
              <a:spcBef>
                <a:spcPct val="20000"/>
              </a:spcBef>
              <a:spcAft>
                <a:spcPts val="0"/>
              </a:spcAft>
              <a:buClrTx/>
              <a:buSzTx/>
              <a:buFont typeface="Calibri" pitchFamily="34" charset="0"/>
              <a:buChar char="–"/>
              <a:tabLst/>
              <a:defRPr/>
            </a:pPr>
            <a:r>
              <a:rPr kumimoji="0" lang="zh-CN" altLang="en-US" sz="2400" b="0" i="0" u="none" strike="noStrike" kern="1200" cap="none" spc="0" normalizeH="0" baseline="0" noProof="0" dirty="0">
                <a:ln>
                  <a:noFill/>
                </a:ln>
                <a:solidFill>
                  <a:prstClr val="black"/>
                </a:solidFill>
                <a:effectLst/>
                <a:uLnTx/>
                <a:uFillTx/>
                <a:latin typeface="Calibri" pitchFamily="34" charset="0"/>
                <a:cs typeface="Courier New" pitchFamily="49" charset="0"/>
              </a:rPr>
              <a:t>为什么作为重点？</a:t>
            </a:r>
            <a:endParaRPr kumimoji="0" lang="en-CA" altLang="zh-CN" sz="2400" b="0" i="0" u="none" strike="noStrike" kern="1200" cap="none" spc="0" normalizeH="0" baseline="0" noProof="0" dirty="0">
              <a:ln>
                <a:noFill/>
              </a:ln>
              <a:solidFill>
                <a:prstClr val="black"/>
              </a:solidFill>
              <a:effectLst/>
              <a:uLnTx/>
              <a:uFillTx/>
              <a:latin typeface="Calibri" pitchFamily="34" charset="0"/>
              <a:cs typeface="Courier New" pitchFamily="49" charset="0"/>
            </a:endParaRPr>
          </a:p>
          <a:p>
            <a:pPr marL="800100" marR="0" lvl="2" indent="-342900" algn="l" defTabSz="914400" rtl="0" eaLnBrk="1" fontAlgn="auto" latinLnBrk="0" hangingPunct="1">
              <a:lnSpc>
                <a:spcPct val="100000"/>
              </a:lnSpc>
              <a:spcBef>
                <a:spcPct val="20000"/>
              </a:spcBef>
              <a:spcAft>
                <a:spcPts val="0"/>
              </a:spcAft>
              <a:buClrTx/>
              <a:buSzTx/>
              <a:buFont typeface="Calibri" pitchFamily="34" charset="0"/>
              <a:buChar char="–"/>
              <a:tabLst/>
              <a:defRPr/>
            </a:pPr>
            <a:r>
              <a:rPr kumimoji="0" lang="zh-CN" altLang="en-US" sz="2400" b="0" i="0" u="none" strike="noStrike" kern="1200" cap="none" spc="0" normalizeH="0" baseline="0" noProof="0" dirty="0">
                <a:ln>
                  <a:noFill/>
                </a:ln>
                <a:solidFill>
                  <a:prstClr val="black"/>
                </a:solidFill>
                <a:effectLst/>
                <a:uLnTx/>
                <a:uFillTx/>
                <a:latin typeface="Calibri" pitchFamily="34" charset="0"/>
                <a:cs typeface="Courier New" pitchFamily="49" charset="0"/>
              </a:rPr>
              <a:t>谁负责该行动？</a:t>
            </a:r>
            <a:endParaRPr kumimoji="0" lang="en-CA" altLang="zh-CN" sz="2400" b="0" i="0" u="none" strike="noStrike" kern="1200" cap="none" spc="0" normalizeH="0" baseline="0" noProof="0" dirty="0">
              <a:ln>
                <a:noFill/>
              </a:ln>
              <a:solidFill>
                <a:prstClr val="black"/>
              </a:solidFill>
              <a:effectLst/>
              <a:uLnTx/>
              <a:uFillTx/>
              <a:latin typeface="Calibri" pitchFamily="34" charset="0"/>
              <a:cs typeface="Courier New" pitchFamily="49" charset="0"/>
            </a:endParaRPr>
          </a:p>
          <a:p>
            <a:pPr marL="800100" marR="0" lvl="2" indent="-342900" algn="l" defTabSz="914400" rtl="0" eaLnBrk="1" fontAlgn="auto" latinLnBrk="0" hangingPunct="1">
              <a:lnSpc>
                <a:spcPct val="100000"/>
              </a:lnSpc>
              <a:spcBef>
                <a:spcPct val="20000"/>
              </a:spcBef>
              <a:spcAft>
                <a:spcPts val="0"/>
              </a:spcAft>
              <a:buClrTx/>
              <a:buSzTx/>
              <a:buFont typeface="Calibri" pitchFamily="34" charset="0"/>
              <a:buChar char="–"/>
              <a:tabLst/>
              <a:defRPr/>
            </a:pPr>
            <a:r>
              <a:rPr kumimoji="0" lang="zh-CN" altLang="zh-CN" sz="1200" b="0" i="0" u="none" strike="noStrike" kern="1200" cap="none" spc="0" normalizeH="0" baseline="0" noProof="0" dirty="0">
                <a:ln>
                  <a:noFill/>
                </a:ln>
                <a:solidFill>
                  <a:prstClr val="black"/>
                </a:solidFill>
                <a:effectLst/>
                <a:uLnTx/>
                <a:uFillTx/>
                <a:latin typeface="+mn-lt"/>
                <a:ea typeface="+mn-ea"/>
                <a:cs typeface="+mn-cs"/>
              </a:rPr>
              <a:t>需要什么资源？</a:t>
            </a:r>
            <a:endParaRPr kumimoji="0" lang="en-CA" altLang="zh-CN" sz="2400" b="0" i="0" u="none" strike="noStrike" kern="1200" cap="none" spc="0" normalizeH="0" baseline="0" noProof="0" dirty="0">
              <a:ln>
                <a:noFill/>
              </a:ln>
              <a:solidFill>
                <a:prstClr val="black"/>
              </a:solidFill>
              <a:effectLst/>
              <a:uLnTx/>
              <a:uFillTx/>
              <a:latin typeface="Calibri" pitchFamily="34" charset="0"/>
              <a:cs typeface="Courier New" pitchFamily="49" charset="0"/>
            </a:endParaRPr>
          </a:p>
          <a:p>
            <a:pPr marL="800100" marR="0" lvl="2" indent="-342900" algn="l" defTabSz="914400" rtl="0" eaLnBrk="1" fontAlgn="auto" latinLnBrk="0" hangingPunct="1">
              <a:lnSpc>
                <a:spcPct val="100000"/>
              </a:lnSpc>
              <a:spcBef>
                <a:spcPct val="20000"/>
              </a:spcBef>
              <a:spcAft>
                <a:spcPts val="0"/>
              </a:spcAft>
              <a:buClrTx/>
              <a:buSzTx/>
              <a:buFont typeface="Calibri" pitchFamily="34" charset="0"/>
              <a:buChar char="–"/>
              <a:tabLst/>
              <a:defRPr/>
            </a:pPr>
            <a:r>
              <a:rPr kumimoji="0" lang="zh-CN" altLang="zh-CN" sz="1200" b="0" i="0" u="none" strike="noStrike" kern="1200" cap="none" spc="0" normalizeH="0" baseline="0" noProof="0" dirty="0">
                <a:ln>
                  <a:noFill/>
                </a:ln>
                <a:solidFill>
                  <a:prstClr val="black"/>
                </a:solidFill>
                <a:effectLst/>
                <a:uLnTx/>
                <a:uFillTx/>
                <a:latin typeface="+mn-lt"/>
                <a:ea typeface="+mn-ea"/>
                <a:cs typeface="+mn-cs"/>
              </a:rPr>
              <a:t>什么时候需要？</a:t>
            </a:r>
            <a:endParaRPr kumimoji="0" lang="en-CA" altLang="zh-CN" sz="2400" b="0" i="0" u="none" strike="noStrike" kern="1200" cap="none" spc="0" normalizeH="0" baseline="0" noProof="0" dirty="0">
              <a:ln>
                <a:noFill/>
              </a:ln>
              <a:solidFill>
                <a:prstClr val="black"/>
              </a:solidFill>
              <a:effectLst/>
              <a:uLnTx/>
              <a:uFillTx/>
              <a:latin typeface="Calibri" pitchFamily="34" charset="0"/>
              <a:cs typeface="Courier New" pitchFamily="49" charset="0"/>
            </a:endParaRPr>
          </a:p>
          <a:p>
            <a:pPr marL="342900" marR="0" lvl="1" indent="-342900" algn="l" defTabSz="914400" rtl="0" eaLnBrk="1" fontAlgn="auto" latinLnBrk="0" hangingPunct="1">
              <a:lnSpc>
                <a:spcPct val="100000"/>
              </a:lnSpc>
              <a:spcBef>
                <a:spcPct val="20000"/>
              </a:spcBef>
              <a:spcAft>
                <a:spcPts val="0"/>
              </a:spcAft>
              <a:buClrTx/>
              <a:buSzTx/>
              <a:buFontTx/>
              <a:buChar char="•"/>
              <a:tabLst/>
              <a:defRPr/>
            </a:pPr>
            <a:r>
              <a:rPr kumimoji="0" lang="zh-CN" altLang="zh-CN" sz="1200" b="0" i="0" u="none" strike="noStrike" kern="1200" cap="none" spc="0" normalizeH="0" baseline="0" noProof="0" dirty="0">
                <a:ln>
                  <a:noFill/>
                </a:ln>
                <a:solidFill>
                  <a:prstClr val="black"/>
                </a:solidFill>
                <a:effectLst/>
                <a:uLnTx/>
                <a:uFillTx/>
                <a:latin typeface="+mn-lt"/>
                <a:ea typeface="+mn-ea"/>
                <a:cs typeface="+mn-cs"/>
              </a:rPr>
              <a:t>每个小组的报告员将用</a:t>
            </a:r>
            <a:r>
              <a:rPr kumimoji="0" lang="en-US" altLang="zh-CN" sz="1200" b="0" i="0" u="none" strike="noStrike" kern="1200" cap="none" spc="0" normalizeH="0" baseline="0" noProof="0" dirty="0">
                <a:ln>
                  <a:noFill/>
                </a:ln>
                <a:solidFill>
                  <a:prstClr val="black"/>
                </a:solidFill>
                <a:effectLst/>
                <a:uLnTx/>
                <a:uFillTx/>
                <a:latin typeface="+mn-lt"/>
                <a:ea typeface="+mn-ea"/>
                <a:cs typeface="+mn-cs"/>
              </a:rPr>
              <a:t>5</a:t>
            </a:r>
            <a:r>
              <a:rPr kumimoji="0" lang="zh-CN" altLang="zh-CN" sz="1200" b="0" i="0" u="none" strike="noStrike" kern="1200" cap="none" spc="0" normalizeH="0" baseline="0" noProof="0" dirty="0">
                <a:ln>
                  <a:noFill/>
                </a:ln>
                <a:solidFill>
                  <a:prstClr val="black"/>
                </a:solidFill>
                <a:effectLst/>
                <a:uLnTx/>
                <a:uFillTx/>
                <a:latin typeface="+mn-lt"/>
                <a:ea typeface="+mn-ea"/>
                <a:cs typeface="+mn-cs"/>
              </a:rPr>
              <a:t>分钟时间总结小组的研究结果。</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E61A72-6C7D-49E1-A69D-B1543F4FDA0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7700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200" b="1" i="0">
                <a:solidFill>
                  <a:schemeClr val="bg1"/>
                </a:solidFill>
                <a:latin typeface="Arial"/>
                <a:cs typeface="Arial"/>
              </a:defRPr>
            </a:lvl1pPr>
          </a:lstStyle>
          <a:p>
            <a:pPr marL="12700">
              <a:lnSpc>
                <a:spcPts val="1425"/>
              </a:lnSpc>
            </a:pPr>
            <a:r>
              <a:rPr lang="zh-CN" altLang="en-US" spc="-15" dirty="0"/>
              <a:t>模拟演练</a:t>
            </a:r>
            <a:endParaRPr lang="zh-CN" altLang="en-US" spc="-5"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11/4/2020</a:t>
            </a:fld>
            <a:endParaRPr lang="en-US"/>
          </a:p>
        </p:txBody>
      </p:sp>
      <p:sp>
        <p:nvSpPr>
          <p:cNvPr id="6" name="Holder 6"/>
          <p:cNvSpPr>
            <a:spLocks noGrp="1"/>
          </p:cNvSpPr>
          <p:nvPr>
            <p:ph type="sldNum" sz="quarter" idx="7"/>
          </p:nvPr>
        </p:nvSpPr>
        <p:spPr>
          <a:xfrm>
            <a:off x="11401037" y="6634184"/>
            <a:ext cx="617854" cy="359073"/>
          </a:xfrm>
        </p:spPr>
        <p:txBody>
          <a:bodyPr lIns="0" tIns="0" rIns="0" bIns="0"/>
          <a:lstStyle>
            <a:lvl1pPr>
              <a:defRPr sz="1200" b="1" i="0">
                <a:solidFill>
                  <a:schemeClr val="bg1"/>
                </a:solidFill>
                <a:latin typeface="Arial"/>
                <a:cs typeface="Arial"/>
              </a:defRPr>
            </a:lvl1pPr>
          </a:lstStyle>
          <a:p>
            <a:pPr marL="12700">
              <a:lnSpc>
                <a:spcPts val="1425"/>
              </a:lnSpc>
            </a:pPr>
            <a:r>
              <a:rPr lang="zh-CN" altLang="en-US" spc="-5" dirty="0"/>
              <a:t>第</a:t>
            </a:r>
            <a:fld id="{81D60167-4931-47E6-BA6A-407CBD079E47}" type="slidenum">
              <a:rPr smtClean="0"/>
              <a:pPr marL="12700">
                <a:lnSpc>
                  <a:spcPts val="1425"/>
                </a:lnSpc>
              </a:pPr>
              <a:t>‹#›</a:t>
            </a:fld>
            <a:r>
              <a:rPr lang="zh-CN" altLang="en-US" dirty="0"/>
              <a:t>页</a:t>
            </a:r>
          </a:p>
          <a:p>
            <a:pPr marL="12700">
              <a:lnSpc>
                <a:spcPts val="1425"/>
              </a:lnSpc>
            </a:pP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7999"/>
                </a:lnTo>
                <a:lnTo>
                  <a:pt x="12192000" y="6857999"/>
                </a:lnTo>
                <a:lnTo>
                  <a:pt x="12192000" y="0"/>
                </a:lnTo>
                <a:close/>
              </a:path>
            </a:pathLst>
          </a:custGeom>
          <a:solidFill>
            <a:srgbClr val="404040"/>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11/4/2020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560085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900" b="0" i="0">
                <a:solidFill>
                  <a:schemeClr val="tx1"/>
                </a:solidFill>
                <a:latin typeface="Roboto"/>
                <a:cs typeface="Roboto"/>
              </a:defRPr>
            </a:lvl1pPr>
          </a:lstStyle>
          <a:p>
            <a:endParaRPr/>
          </a:p>
        </p:txBody>
      </p:sp>
      <p:sp>
        <p:nvSpPr>
          <p:cNvPr id="4" name="Holder 4"/>
          <p:cNvSpPr>
            <a:spLocks noGrp="1"/>
          </p:cNvSpPr>
          <p:nvPr>
            <p:ph type="ftr" sz="quarter" idx="5"/>
          </p:nvPr>
        </p:nvSpPr>
        <p:spPr/>
        <p:txBody>
          <a:bodyPr lIns="0" tIns="0" rIns="0" bIns="0"/>
          <a:lstStyle>
            <a:lvl1pPr>
              <a:defRPr sz="1200" b="1" i="0">
                <a:solidFill>
                  <a:schemeClr val="bg1"/>
                </a:solidFill>
                <a:latin typeface="Arial"/>
                <a:cs typeface="Arial"/>
              </a:defRPr>
            </a:lvl1pPr>
          </a:lstStyle>
          <a:p>
            <a:pPr marL="12700">
              <a:lnSpc>
                <a:spcPts val="1425"/>
              </a:lnSpc>
            </a:pPr>
            <a:r>
              <a:rPr lang="zh-CN" altLang="en-US" spc="-15" dirty="0"/>
              <a:t>模拟演练</a:t>
            </a:r>
            <a:endParaRPr lang="zh-CN" altLang="en-US" spc="-5"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11/4/2020</a:t>
            </a:fld>
            <a:endParaRPr lang="en-US"/>
          </a:p>
        </p:txBody>
      </p:sp>
      <p:sp>
        <p:nvSpPr>
          <p:cNvPr id="6" name="Holder 6"/>
          <p:cNvSpPr>
            <a:spLocks noGrp="1"/>
          </p:cNvSpPr>
          <p:nvPr>
            <p:ph type="sldNum" sz="quarter" idx="7"/>
          </p:nvPr>
        </p:nvSpPr>
        <p:spPr>
          <a:xfrm>
            <a:off x="11401037" y="6634184"/>
            <a:ext cx="617854" cy="359073"/>
          </a:xfrm>
        </p:spPr>
        <p:txBody>
          <a:bodyPr lIns="0" tIns="0" rIns="0" bIns="0"/>
          <a:lstStyle>
            <a:lvl1pPr>
              <a:defRPr sz="1200" b="1" i="0">
                <a:solidFill>
                  <a:schemeClr val="bg1"/>
                </a:solidFill>
                <a:latin typeface="Arial"/>
                <a:cs typeface="Arial"/>
              </a:defRPr>
            </a:lvl1pPr>
          </a:lstStyle>
          <a:p>
            <a:pPr marL="12700">
              <a:lnSpc>
                <a:spcPts val="1425"/>
              </a:lnSpc>
            </a:pPr>
            <a:r>
              <a:rPr lang="zh-CN" altLang="en-US" spc="-5" dirty="0"/>
              <a:t>第</a:t>
            </a:r>
            <a:fld id="{81D60167-4931-47E6-BA6A-407CBD079E47}" type="slidenum">
              <a:rPr smtClean="0"/>
              <a:pPr marL="12700">
                <a:lnSpc>
                  <a:spcPts val="1425"/>
                </a:lnSpc>
              </a:pPr>
              <a:t>‹#›</a:t>
            </a:fld>
            <a:r>
              <a:rPr lang="zh-CN" altLang="en-US" dirty="0"/>
              <a:t>页</a:t>
            </a:r>
          </a:p>
          <a:p>
            <a:pPr marL="12700">
              <a:lnSpc>
                <a:spcPts val="1425"/>
              </a:lnSpc>
            </a:pPr>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1" i="0">
                <a:solidFill>
                  <a:schemeClr val="bg1"/>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200" b="1" i="0">
                <a:solidFill>
                  <a:schemeClr val="bg1"/>
                </a:solidFill>
                <a:latin typeface="Arial"/>
                <a:cs typeface="Arial"/>
              </a:defRPr>
            </a:lvl1pPr>
          </a:lstStyle>
          <a:p>
            <a:pPr marL="12700">
              <a:lnSpc>
                <a:spcPts val="1425"/>
              </a:lnSpc>
            </a:pPr>
            <a:r>
              <a:rPr lang="zh-CN" altLang="en-US" spc="-15" dirty="0"/>
              <a:t>模拟演练</a:t>
            </a:r>
            <a:endParaRPr lang="zh-CN" altLang="en-US" spc="-5"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11/4/2020</a:t>
            </a:fld>
            <a:endParaRPr lang="en-US"/>
          </a:p>
        </p:txBody>
      </p:sp>
      <p:sp>
        <p:nvSpPr>
          <p:cNvPr id="7" name="Holder 7"/>
          <p:cNvSpPr>
            <a:spLocks noGrp="1"/>
          </p:cNvSpPr>
          <p:nvPr>
            <p:ph type="sldNum" sz="quarter" idx="7"/>
          </p:nvPr>
        </p:nvSpPr>
        <p:spPr>
          <a:xfrm>
            <a:off x="11401037" y="6634184"/>
            <a:ext cx="617854" cy="359073"/>
          </a:xfrm>
        </p:spPr>
        <p:txBody>
          <a:bodyPr lIns="0" tIns="0" rIns="0" bIns="0"/>
          <a:lstStyle>
            <a:lvl1pPr>
              <a:defRPr sz="1200" b="1" i="0">
                <a:solidFill>
                  <a:schemeClr val="bg1"/>
                </a:solidFill>
                <a:latin typeface="Arial"/>
                <a:cs typeface="Arial"/>
              </a:defRPr>
            </a:lvl1pPr>
          </a:lstStyle>
          <a:p>
            <a:pPr marL="12700">
              <a:lnSpc>
                <a:spcPts val="1425"/>
              </a:lnSpc>
            </a:pPr>
            <a:r>
              <a:rPr lang="zh-CN" altLang="en-US" spc="-5" dirty="0"/>
              <a:t>第</a:t>
            </a:r>
            <a:fld id="{81D60167-4931-47E6-BA6A-407CBD079E47}" type="slidenum">
              <a:rPr smtClean="0"/>
              <a:pPr marL="12700">
                <a:lnSpc>
                  <a:spcPts val="1425"/>
                </a:lnSpc>
              </a:pPr>
              <a:t>‹#›</a:t>
            </a:fld>
            <a:r>
              <a:rPr lang="zh-CN" altLang="en-US" dirty="0"/>
              <a:t>页</a:t>
            </a:r>
          </a:p>
          <a:p>
            <a:pPr marL="12700">
              <a:lnSpc>
                <a:spcPts val="1425"/>
              </a:lnSpc>
            </a:pP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7998"/>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80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1200" b="1" i="0">
                <a:solidFill>
                  <a:schemeClr val="bg1"/>
                </a:solidFill>
                <a:latin typeface="Arial"/>
                <a:cs typeface="Arial"/>
              </a:defRPr>
            </a:lvl1pPr>
          </a:lstStyle>
          <a:p>
            <a:pPr marL="12700">
              <a:lnSpc>
                <a:spcPts val="1425"/>
              </a:lnSpc>
            </a:pPr>
            <a:r>
              <a:rPr spc="-15" dirty="0"/>
              <a:t>SIMULATION</a:t>
            </a:r>
            <a:r>
              <a:rPr spc="-35" dirty="0"/>
              <a:t> </a:t>
            </a:r>
            <a:r>
              <a:rPr spc="-5" dirty="0"/>
              <a:t>EXERCISE</a:t>
            </a:r>
          </a:p>
        </p:txBody>
      </p:sp>
      <p:sp>
        <p:nvSpPr>
          <p:cNvPr id="4" name="Holder 4"/>
          <p:cNvSpPr>
            <a:spLocks noGrp="1"/>
          </p:cNvSpPr>
          <p:nvPr>
            <p:ph type="dt" sz="half" idx="6"/>
          </p:nvPr>
        </p:nvSpPr>
        <p:spPr>
          <a:xfrm>
            <a:off x="609600" y="6377940"/>
            <a:ext cx="2804160" cy="276999"/>
          </a:xfrm>
        </p:spPr>
        <p:txBody>
          <a:bodyPr lIns="0" tIns="0" rIns="0" bIns="0"/>
          <a:lstStyle>
            <a:lvl1pPr algn="l">
              <a:defRPr>
                <a:solidFill>
                  <a:schemeClr val="tx1">
                    <a:tint val="75000"/>
                  </a:schemeClr>
                </a:solidFill>
              </a:defRPr>
            </a:lvl1pPr>
          </a:lstStyle>
          <a:p>
            <a:r>
              <a:rPr lang="en-US" altLang="zh-CN" dirty="0"/>
              <a:t>2020</a:t>
            </a:r>
            <a:r>
              <a:rPr lang="zh-CN" altLang="en-US" dirty="0"/>
              <a:t>年</a:t>
            </a:r>
            <a:r>
              <a:rPr lang="en-US" altLang="zh-CN" dirty="0"/>
              <a:t>10</a:t>
            </a:r>
            <a:r>
              <a:rPr lang="zh-CN" altLang="en-US" dirty="0"/>
              <a:t>月</a:t>
            </a:r>
            <a:r>
              <a:rPr lang="en-US" altLang="zh-CN" dirty="0"/>
              <a:t>23</a:t>
            </a:r>
            <a:r>
              <a:rPr lang="zh-CN" altLang="en-US" dirty="0"/>
              <a:t>日</a:t>
            </a:r>
            <a:endParaRPr lang="en-US" dirty="0"/>
          </a:p>
        </p:txBody>
      </p:sp>
      <p:sp>
        <p:nvSpPr>
          <p:cNvPr id="5" name="Holder 5"/>
          <p:cNvSpPr>
            <a:spLocks noGrp="1"/>
          </p:cNvSpPr>
          <p:nvPr>
            <p:ph type="sldNum" sz="quarter" idx="7"/>
          </p:nvPr>
        </p:nvSpPr>
        <p:spPr/>
        <p:txBody>
          <a:bodyPr lIns="0" tIns="0" rIns="0" bIns="0"/>
          <a:lstStyle>
            <a:lvl1pPr>
              <a:defRPr sz="1200" b="1" i="0">
                <a:solidFill>
                  <a:schemeClr val="bg1"/>
                </a:solidFill>
                <a:latin typeface="Arial"/>
                <a:cs typeface="Arial"/>
              </a:defRPr>
            </a:lvl1pPr>
          </a:lstStyle>
          <a:p>
            <a:pPr marL="12700">
              <a:lnSpc>
                <a:spcPts val="1425"/>
              </a:lnSpc>
            </a:pPr>
            <a:r>
              <a:rPr spc="-5" dirty="0"/>
              <a:t>page</a:t>
            </a:r>
            <a:r>
              <a:rPr spc="-55" dirty="0"/>
              <a:t> </a:t>
            </a: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200" b="1" i="0">
                <a:solidFill>
                  <a:schemeClr val="bg1"/>
                </a:solidFill>
                <a:latin typeface="Arial"/>
                <a:cs typeface="Arial"/>
              </a:defRPr>
            </a:lvl1pPr>
          </a:lstStyle>
          <a:p>
            <a:pPr marL="12700">
              <a:lnSpc>
                <a:spcPts val="1425"/>
              </a:lnSpc>
            </a:pPr>
            <a:r>
              <a:rPr lang="zh-CN" altLang="en-US" spc="-15" dirty="0"/>
              <a:t>模拟演练</a:t>
            </a:r>
            <a:endParaRPr lang="zh-CN" altLang="en-US" spc="-5"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11/4/2020</a:t>
            </a:fld>
            <a:endParaRPr lang="en-US"/>
          </a:p>
        </p:txBody>
      </p:sp>
      <p:sp>
        <p:nvSpPr>
          <p:cNvPr id="4" name="Holder 4"/>
          <p:cNvSpPr>
            <a:spLocks noGrp="1"/>
          </p:cNvSpPr>
          <p:nvPr>
            <p:ph type="sldNum" sz="quarter" idx="7"/>
          </p:nvPr>
        </p:nvSpPr>
        <p:spPr/>
        <p:txBody>
          <a:bodyPr lIns="0" tIns="0" rIns="0" bIns="0"/>
          <a:lstStyle>
            <a:lvl1pPr>
              <a:defRPr sz="1200" b="1" i="0">
                <a:solidFill>
                  <a:schemeClr val="bg1"/>
                </a:solidFill>
                <a:latin typeface="Arial"/>
                <a:cs typeface="Arial"/>
              </a:defRPr>
            </a:lvl1pPr>
          </a:lstStyle>
          <a:p>
            <a:pPr marL="12700">
              <a:lnSpc>
                <a:spcPts val="1425"/>
              </a:lnSpc>
            </a:pPr>
            <a:r>
              <a:rPr lang="zh-CN" altLang="en-US" spc="-5" dirty="0"/>
              <a:t>第</a:t>
            </a:r>
            <a:fld id="{81D60167-4931-47E6-BA6A-407CBD079E47}" type="slidenum">
              <a:rPr smtClean="0"/>
              <a:pPr marL="12700">
                <a:lnSpc>
                  <a:spcPts val="1425"/>
                </a:lnSpc>
              </a:pPr>
              <a:t>‹#›</a:t>
            </a:fld>
            <a:r>
              <a:rPr lang="zh-CN" altLang="en-US" dirty="0"/>
              <a:t>页</a:t>
            </a:r>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31125" y="-13716"/>
            <a:ext cx="11729749" cy="51308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11/4/2020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953967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8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11/4/2020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498722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bg1"/>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11/4/2020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122555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11/4/2020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592245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png"/><Relationship Id="rId3" Type="http://schemas.openxmlformats.org/officeDocument/2006/relationships/slideLayout" Target="../slideLayouts/slideLayout3.xml"/><Relationship Id="rId7" Type="http://schemas.openxmlformats.org/officeDocument/2006/relationships/image" Target="../media/image1.png"/><Relationship Id="rId12"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png"/><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11505"/>
          </a:xfrm>
          <a:custGeom>
            <a:avLst/>
            <a:gdLst/>
            <a:ahLst/>
            <a:cxnLst/>
            <a:rect l="l" t="t" r="r" b="b"/>
            <a:pathLst>
              <a:path w="12192000" h="611505">
                <a:moveTo>
                  <a:pt x="0" y="611408"/>
                </a:moveTo>
                <a:lnTo>
                  <a:pt x="0" y="0"/>
                </a:lnTo>
                <a:lnTo>
                  <a:pt x="12192000" y="0"/>
                </a:lnTo>
                <a:lnTo>
                  <a:pt x="12192000" y="611408"/>
                </a:lnTo>
                <a:lnTo>
                  <a:pt x="0" y="611408"/>
                </a:lnTo>
                <a:close/>
              </a:path>
            </a:pathLst>
          </a:custGeom>
          <a:solidFill>
            <a:srgbClr val="008FCE"/>
          </a:solidFill>
        </p:spPr>
        <p:txBody>
          <a:bodyPr wrap="square" lIns="0" tIns="0" rIns="0" bIns="0" rtlCol="0"/>
          <a:lstStyle/>
          <a:p>
            <a:endParaRPr/>
          </a:p>
        </p:txBody>
      </p:sp>
      <p:sp>
        <p:nvSpPr>
          <p:cNvPr id="17" name="bg object 17"/>
          <p:cNvSpPr/>
          <p:nvPr/>
        </p:nvSpPr>
        <p:spPr>
          <a:xfrm>
            <a:off x="0" y="6580631"/>
            <a:ext cx="12188952" cy="277368"/>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8" name="bg object 18"/>
          <p:cNvSpPr/>
          <p:nvPr/>
        </p:nvSpPr>
        <p:spPr>
          <a:xfrm>
            <a:off x="6055" y="6605265"/>
            <a:ext cx="12186285" cy="252729"/>
          </a:xfrm>
          <a:custGeom>
            <a:avLst/>
            <a:gdLst/>
            <a:ahLst/>
            <a:cxnLst/>
            <a:rect l="l" t="t" r="r" b="b"/>
            <a:pathLst>
              <a:path w="12186285" h="252729">
                <a:moveTo>
                  <a:pt x="0" y="0"/>
                </a:moveTo>
                <a:lnTo>
                  <a:pt x="12185943" y="0"/>
                </a:lnTo>
                <a:lnTo>
                  <a:pt x="12185943" y="252734"/>
                </a:lnTo>
                <a:lnTo>
                  <a:pt x="0" y="252734"/>
                </a:lnTo>
                <a:lnTo>
                  <a:pt x="0" y="0"/>
                </a:lnTo>
                <a:close/>
              </a:path>
            </a:pathLst>
          </a:custGeom>
          <a:solidFill>
            <a:srgbClr val="595959"/>
          </a:solidFill>
        </p:spPr>
        <p:txBody>
          <a:bodyPr wrap="square" lIns="0" tIns="0" rIns="0" bIns="0" rtlCol="0"/>
          <a:lstStyle/>
          <a:p>
            <a:endParaRPr/>
          </a:p>
        </p:txBody>
      </p:sp>
      <p:sp>
        <p:nvSpPr>
          <p:cNvPr id="19" name="bg object 19"/>
          <p:cNvSpPr/>
          <p:nvPr/>
        </p:nvSpPr>
        <p:spPr>
          <a:xfrm>
            <a:off x="3069335" y="6580631"/>
            <a:ext cx="4191000" cy="277368"/>
          </a:xfrm>
          <a:prstGeom prst="rect">
            <a:avLst/>
          </a:prstGeom>
          <a:blipFill>
            <a:blip r:embed="rId8"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0" name="bg object 20"/>
          <p:cNvSpPr/>
          <p:nvPr/>
        </p:nvSpPr>
        <p:spPr>
          <a:xfrm>
            <a:off x="3093982" y="6605265"/>
            <a:ext cx="4088129" cy="248920"/>
          </a:xfrm>
          <a:custGeom>
            <a:avLst/>
            <a:gdLst/>
            <a:ahLst/>
            <a:cxnLst/>
            <a:rect l="l" t="t" r="r" b="b"/>
            <a:pathLst>
              <a:path w="4088129" h="248920">
                <a:moveTo>
                  <a:pt x="3963689" y="0"/>
                </a:moveTo>
                <a:lnTo>
                  <a:pt x="0" y="0"/>
                </a:lnTo>
                <a:lnTo>
                  <a:pt x="0" y="248595"/>
                </a:lnTo>
                <a:lnTo>
                  <a:pt x="4087982" y="248595"/>
                </a:lnTo>
                <a:lnTo>
                  <a:pt x="4087982" y="124300"/>
                </a:lnTo>
                <a:lnTo>
                  <a:pt x="3963689" y="0"/>
                </a:lnTo>
                <a:close/>
              </a:path>
            </a:pathLst>
          </a:custGeom>
          <a:solidFill>
            <a:srgbClr val="49C7FF"/>
          </a:solidFill>
        </p:spPr>
        <p:txBody>
          <a:bodyPr wrap="square" lIns="0" tIns="0" rIns="0" bIns="0" rtlCol="0"/>
          <a:lstStyle/>
          <a:p>
            <a:endParaRPr/>
          </a:p>
        </p:txBody>
      </p:sp>
      <p:sp>
        <p:nvSpPr>
          <p:cNvPr id="21" name="bg object 21"/>
          <p:cNvSpPr/>
          <p:nvPr/>
        </p:nvSpPr>
        <p:spPr>
          <a:xfrm>
            <a:off x="2865120" y="6580631"/>
            <a:ext cx="4191000" cy="277368"/>
          </a:xfrm>
          <a:prstGeom prst="rect">
            <a:avLst/>
          </a:prstGeom>
          <a:blipFill>
            <a:blip r:embed="rId9"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2" name="bg object 22"/>
          <p:cNvSpPr/>
          <p:nvPr/>
        </p:nvSpPr>
        <p:spPr>
          <a:xfrm>
            <a:off x="2890326" y="6605265"/>
            <a:ext cx="4088129" cy="248920"/>
          </a:xfrm>
          <a:custGeom>
            <a:avLst/>
            <a:gdLst/>
            <a:ahLst/>
            <a:cxnLst/>
            <a:rect l="l" t="t" r="r" b="b"/>
            <a:pathLst>
              <a:path w="4088129" h="248920">
                <a:moveTo>
                  <a:pt x="3963689" y="0"/>
                </a:moveTo>
                <a:lnTo>
                  <a:pt x="0" y="0"/>
                </a:lnTo>
                <a:lnTo>
                  <a:pt x="0" y="248595"/>
                </a:lnTo>
                <a:lnTo>
                  <a:pt x="4087982" y="248595"/>
                </a:lnTo>
                <a:lnTo>
                  <a:pt x="4087982" y="124300"/>
                </a:lnTo>
                <a:lnTo>
                  <a:pt x="3963689" y="0"/>
                </a:lnTo>
                <a:close/>
              </a:path>
            </a:pathLst>
          </a:custGeom>
          <a:solidFill>
            <a:srgbClr val="008FCE"/>
          </a:solidFill>
        </p:spPr>
        <p:txBody>
          <a:bodyPr wrap="square" lIns="0" tIns="0" rIns="0" bIns="0" rtlCol="0"/>
          <a:lstStyle/>
          <a:p>
            <a:endParaRPr/>
          </a:p>
        </p:txBody>
      </p:sp>
      <p:sp>
        <p:nvSpPr>
          <p:cNvPr id="23" name="bg object 23"/>
          <p:cNvSpPr/>
          <p:nvPr/>
        </p:nvSpPr>
        <p:spPr>
          <a:xfrm>
            <a:off x="1207008" y="6574535"/>
            <a:ext cx="4282440" cy="283464"/>
          </a:xfrm>
          <a:prstGeom prst="rect">
            <a:avLst/>
          </a:prstGeom>
          <a:blipFill>
            <a:blip r:embed="rId10"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4" name="bg object 24"/>
          <p:cNvSpPr/>
          <p:nvPr/>
        </p:nvSpPr>
        <p:spPr>
          <a:xfrm>
            <a:off x="1232706" y="6599208"/>
            <a:ext cx="4178300" cy="259079"/>
          </a:xfrm>
          <a:custGeom>
            <a:avLst/>
            <a:gdLst/>
            <a:ahLst/>
            <a:cxnLst/>
            <a:rect l="l" t="t" r="r" b="b"/>
            <a:pathLst>
              <a:path w="4178300" h="259079">
                <a:moveTo>
                  <a:pt x="4048621" y="0"/>
                </a:moveTo>
                <a:lnTo>
                  <a:pt x="0" y="0"/>
                </a:lnTo>
                <a:lnTo>
                  <a:pt x="0" y="258506"/>
                </a:lnTo>
                <a:lnTo>
                  <a:pt x="4177872" y="258506"/>
                </a:lnTo>
                <a:lnTo>
                  <a:pt x="4177872" y="129252"/>
                </a:lnTo>
                <a:lnTo>
                  <a:pt x="4048621" y="0"/>
                </a:lnTo>
                <a:close/>
              </a:path>
            </a:pathLst>
          </a:custGeom>
          <a:solidFill>
            <a:srgbClr val="006A97"/>
          </a:solidFill>
        </p:spPr>
        <p:txBody>
          <a:bodyPr wrap="square" lIns="0" tIns="0" rIns="0" bIns="0" rtlCol="0"/>
          <a:lstStyle/>
          <a:p>
            <a:endParaRPr/>
          </a:p>
        </p:txBody>
      </p:sp>
      <p:sp>
        <p:nvSpPr>
          <p:cNvPr id="25" name="bg object 25"/>
          <p:cNvSpPr/>
          <p:nvPr/>
        </p:nvSpPr>
        <p:spPr>
          <a:xfrm>
            <a:off x="987552" y="6574535"/>
            <a:ext cx="4282440" cy="283464"/>
          </a:xfrm>
          <a:prstGeom prst="rect">
            <a:avLst/>
          </a:prstGeom>
          <a:blipFill>
            <a:blip r:embed="rId11"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6" name="bg object 26"/>
          <p:cNvSpPr/>
          <p:nvPr/>
        </p:nvSpPr>
        <p:spPr>
          <a:xfrm>
            <a:off x="1011794" y="6599208"/>
            <a:ext cx="4178300" cy="248920"/>
          </a:xfrm>
          <a:custGeom>
            <a:avLst/>
            <a:gdLst/>
            <a:ahLst/>
            <a:cxnLst/>
            <a:rect l="l" t="t" r="r" b="b"/>
            <a:pathLst>
              <a:path w="4178300" h="248920">
                <a:moveTo>
                  <a:pt x="4053436" y="0"/>
                </a:moveTo>
                <a:lnTo>
                  <a:pt x="0" y="0"/>
                </a:lnTo>
                <a:lnTo>
                  <a:pt x="0" y="248879"/>
                </a:lnTo>
                <a:lnTo>
                  <a:pt x="4177873" y="248879"/>
                </a:lnTo>
                <a:lnTo>
                  <a:pt x="4177873" y="124441"/>
                </a:lnTo>
                <a:lnTo>
                  <a:pt x="4053436" y="0"/>
                </a:lnTo>
                <a:close/>
              </a:path>
            </a:pathLst>
          </a:custGeom>
          <a:solidFill>
            <a:srgbClr val="005D85"/>
          </a:solidFill>
        </p:spPr>
        <p:txBody>
          <a:bodyPr wrap="square" lIns="0" tIns="0" rIns="0" bIns="0" rtlCol="0"/>
          <a:lstStyle/>
          <a:p>
            <a:endParaRPr/>
          </a:p>
        </p:txBody>
      </p:sp>
      <p:sp>
        <p:nvSpPr>
          <p:cNvPr id="27" name="bg object 27"/>
          <p:cNvSpPr/>
          <p:nvPr/>
        </p:nvSpPr>
        <p:spPr>
          <a:xfrm>
            <a:off x="179831" y="6574535"/>
            <a:ext cx="2109216" cy="283464"/>
          </a:xfrm>
          <a:prstGeom prst="rect">
            <a:avLst/>
          </a:prstGeom>
          <a:blipFill>
            <a:blip r:embed="rId1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8" name="bg object 28"/>
          <p:cNvSpPr/>
          <p:nvPr/>
        </p:nvSpPr>
        <p:spPr>
          <a:xfrm>
            <a:off x="205386" y="6599208"/>
            <a:ext cx="2004695" cy="259079"/>
          </a:xfrm>
          <a:custGeom>
            <a:avLst/>
            <a:gdLst/>
            <a:ahLst/>
            <a:cxnLst/>
            <a:rect l="l" t="t" r="r" b="b"/>
            <a:pathLst>
              <a:path w="2004695" h="259079">
                <a:moveTo>
                  <a:pt x="1871348" y="0"/>
                </a:moveTo>
                <a:lnTo>
                  <a:pt x="0" y="0"/>
                </a:lnTo>
                <a:lnTo>
                  <a:pt x="0" y="258791"/>
                </a:lnTo>
                <a:lnTo>
                  <a:pt x="2004413" y="258791"/>
                </a:lnTo>
                <a:lnTo>
                  <a:pt x="2004413" y="133067"/>
                </a:lnTo>
                <a:lnTo>
                  <a:pt x="1871348" y="0"/>
                </a:lnTo>
                <a:close/>
              </a:path>
            </a:pathLst>
          </a:custGeom>
          <a:solidFill>
            <a:srgbClr val="D86422"/>
          </a:solidFill>
        </p:spPr>
        <p:txBody>
          <a:bodyPr wrap="square" lIns="0" tIns="0" rIns="0" bIns="0" rtlCol="0"/>
          <a:lstStyle/>
          <a:p>
            <a:endParaRPr/>
          </a:p>
        </p:txBody>
      </p:sp>
      <p:sp>
        <p:nvSpPr>
          <p:cNvPr id="29" name="bg object 29"/>
          <p:cNvSpPr/>
          <p:nvPr/>
        </p:nvSpPr>
        <p:spPr>
          <a:xfrm>
            <a:off x="0" y="6574535"/>
            <a:ext cx="2084832" cy="283464"/>
          </a:xfrm>
          <a:prstGeom prst="rect">
            <a:avLst/>
          </a:prstGeom>
          <a:blipFill>
            <a:blip r:embed="rId1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0" name="bg object 30"/>
          <p:cNvSpPr/>
          <p:nvPr/>
        </p:nvSpPr>
        <p:spPr>
          <a:xfrm>
            <a:off x="0" y="6599208"/>
            <a:ext cx="2004695" cy="259079"/>
          </a:xfrm>
          <a:custGeom>
            <a:avLst/>
            <a:gdLst/>
            <a:ahLst/>
            <a:cxnLst/>
            <a:rect l="l" t="t" r="r" b="b"/>
            <a:pathLst>
              <a:path w="2004695" h="259079">
                <a:moveTo>
                  <a:pt x="1871348" y="0"/>
                </a:moveTo>
                <a:lnTo>
                  <a:pt x="0" y="0"/>
                </a:lnTo>
                <a:lnTo>
                  <a:pt x="0" y="258791"/>
                </a:lnTo>
                <a:lnTo>
                  <a:pt x="2004413" y="258791"/>
                </a:lnTo>
                <a:lnTo>
                  <a:pt x="2004413" y="133067"/>
                </a:lnTo>
                <a:lnTo>
                  <a:pt x="1871348" y="0"/>
                </a:lnTo>
                <a:close/>
              </a:path>
            </a:pathLst>
          </a:custGeom>
          <a:solidFill>
            <a:srgbClr val="A24B19"/>
          </a:solidFill>
        </p:spPr>
        <p:txBody>
          <a:bodyPr wrap="square" lIns="0" tIns="0" rIns="0" bIns="0" rtlCol="0"/>
          <a:lstStyle/>
          <a:p>
            <a:endParaRPr/>
          </a:p>
        </p:txBody>
      </p:sp>
      <p:sp>
        <p:nvSpPr>
          <p:cNvPr id="2" name="Holder 2"/>
          <p:cNvSpPr>
            <a:spLocks noGrp="1"/>
          </p:cNvSpPr>
          <p:nvPr>
            <p:ph type="title"/>
          </p:nvPr>
        </p:nvSpPr>
        <p:spPr>
          <a:xfrm>
            <a:off x="4175664" y="-79755"/>
            <a:ext cx="3840670" cy="756920"/>
          </a:xfrm>
          <a:prstGeom prst="rect">
            <a:avLst/>
          </a:prstGeom>
        </p:spPr>
        <p:txBody>
          <a:bodyPr wrap="square" lIns="0" tIns="0" rIns="0" bIns="0">
            <a:spAutoFit/>
          </a:bodyPr>
          <a:lstStyle>
            <a:lvl1pPr>
              <a:defRPr sz="4800" b="1" i="0">
                <a:solidFill>
                  <a:schemeClr val="bg1"/>
                </a:solidFill>
                <a:latin typeface="Arial"/>
                <a:cs typeface="Arial"/>
              </a:defRPr>
            </a:lvl1pPr>
          </a:lstStyle>
          <a:p>
            <a:endParaRPr/>
          </a:p>
        </p:txBody>
      </p:sp>
      <p:sp>
        <p:nvSpPr>
          <p:cNvPr id="3" name="Holder 3"/>
          <p:cNvSpPr>
            <a:spLocks noGrp="1"/>
          </p:cNvSpPr>
          <p:nvPr>
            <p:ph type="body" idx="1"/>
          </p:nvPr>
        </p:nvSpPr>
        <p:spPr>
          <a:xfrm>
            <a:off x="441811" y="2080767"/>
            <a:ext cx="10570845" cy="3238500"/>
          </a:xfrm>
          <a:prstGeom prst="rect">
            <a:avLst/>
          </a:prstGeom>
        </p:spPr>
        <p:txBody>
          <a:bodyPr wrap="square" lIns="0" tIns="0" rIns="0" bIns="0">
            <a:spAutoFit/>
          </a:bodyPr>
          <a:lstStyle>
            <a:lvl1pPr>
              <a:defRPr sz="1900" b="0" i="0">
                <a:solidFill>
                  <a:schemeClr val="tx1"/>
                </a:solidFill>
                <a:latin typeface="Roboto"/>
                <a:cs typeface="Roboto"/>
              </a:defRPr>
            </a:lvl1pPr>
          </a:lstStyle>
          <a:p>
            <a:endParaRPr/>
          </a:p>
        </p:txBody>
      </p:sp>
      <p:sp>
        <p:nvSpPr>
          <p:cNvPr id="4" name="Holder 4"/>
          <p:cNvSpPr>
            <a:spLocks noGrp="1"/>
          </p:cNvSpPr>
          <p:nvPr>
            <p:ph type="ftr" sz="quarter" idx="5"/>
          </p:nvPr>
        </p:nvSpPr>
        <p:spPr>
          <a:xfrm>
            <a:off x="76269" y="6652472"/>
            <a:ext cx="1776730" cy="179536"/>
          </a:xfrm>
          <a:prstGeom prst="rect">
            <a:avLst/>
          </a:prstGeom>
        </p:spPr>
        <p:txBody>
          <a:bodyPr wrap="square" lIns="0" tIns="0" rIns="0" bIns="0">
            <a:spAutoFit/>
          </a:bodyPr>
          <a:lstStyle>
            <a:lvl1pPr>
              <a:defRPr sz="1200" b="1" i="0">
                <a:solidFill>
                  <a:schemeClr val="bg1"/>
                </a:solidFill>
                <a:latin typeface="Arial"/>
                <a:cs typeface="Arial"/>
              </a:defRPr>
            </a:lvl1pPr>
          </a:lstStyle>
          <a:p>
            <a:pPr marL="12700">
              <a:lnSpc>
                <a:spcPts val="1425"/>
              </a:lnSpc>
            </a:pPr>
            <a:r>
              <a:rPr lang="zh-CN" altLang="en-US" spc="-15" dirty="0"/>
              <a:t>模拟演练</a:t>
            </a:r>
            <a:endParaRPr lang="zh-CN" altLang="en-US" spc="-5" dirty="0"/>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11/4/2020</a:t>
            </a:fld>
            <a:endParaRPr lang="en-US"/>
          </a:p>
        </p:txBody>
      </p:sp>
      <p:sp>
        <p:nvSpPr>
          <p:cNvPr id="6" name="Holder 6"/>
          <p:cNvSpPr>
            <a:spLocks noGrp="1"/>
          </p:cNvSpPr>
          <p:nvPr>
            <p:ph type="sldNum" sz="quarter" idx="7"/>
          </p:nvPr>
        </p:nvSpPr>
        <p:spPr>
          <a:xfrm>
            <a:off x="11401037" y="6634184"/>
            <a:ext cx="617854" cy="359073"/>
          </a:xfrm>
          <a:prstGeom prst="rect">
            <a:avLst/>
          </a:prstGeom>
        </p:spPr>
        <p:txBody>
          <a:bodyPr wrap="square" lIns="0" tIns="0" rIns="0" bIns="0">
            <a:spAutoFit/>
          </a:bodyPr>
          <a:lstStyle>
            <a:lvl1pPr>
              <a:defRPr sz="1200" b="1" i="0">
                <a:solidFill>
                  <a:schemeClr val="bg1"/>
                </a:solidFill>
                <a:latin typeface="Arial"/>
                <a:cs typeface="Arial"/>
              </a:defRPr>
            </a:lvl1pPr>
          </a:lstStyle>
          <a:p>
            <a:pPr marL="12700">
              <a:lnSpc>
                <a:spcPts val="1425"/>
              </a:lnSpc>
            </a:pPr>
            <a:r>
              <a:rPr lang="zh-CN" altLang="en-US" spc="-5" dirty="0"/>
              <a:t>第</a:t>
            </a:r>
            <a:fld id="{81D60167-4931-47E6-BA6A-407CBD079E47}" type="slidenum">
              <a:rPr smtClean="0"/>
              <a:pPr marL="12700">
                <a:lnSpc>
                  <a:spcPts val="1425"/>
                </a:lnSpc>
              </a:pPr>
              <a:t>‹#›</a:t>
            </a:fld>
            <a:r>
              <a:rPr lang="zh-CN" altLang="en-US" dirty="0"/>
              <a:t>页</a:t>
            </a:r>
          </a:p>
          <a:p>
            <a:pPr marL="12700">
              <a:lnSpc>
                <a:spcPts val="1425"/>
              </a:lnSpc>
            </a:pPr>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11505"/>
          </a:xfrm>
          <a:custGeom>
            <a:avLst/>
            <a:gdLst/>
            <a:ahLst/>
            <a:cxnLst/>
            <a:rect l="l" t="t" r="r" b="b"/>
            <a:pathLst>
              <a:path w="12192000" h="611505">
                <a:moveTo>
                  <a:pt x="0" y="611187"/>
                </a:moveTo>
                <a:lnTo>
                  <a:pt x="0" y="0"/>
                </a:lnTo>
                <a:lnTo>
                  <a:pt x="12192000" y="0"/>
                </a:lnTo>
                <a:lnTo>
                  <a:pt x="12192000" y="611187"/>
                </a:lnTo>
                <a:lnTo>
                  <a:pt x="0" y="611187"/>
                </a:lnTo>
                <a:close/>
              </a:path>
            </a:pathLst>
          </a:custGeom>
          <a:solidFill>
            <a:srgbClr val="008FCE"/>
          </a:solidFill>
        </p:spPr>
        <p:txBody>
          <a:bodyPr wrap="square" lIns="0" tIns="0" rIns="0" bIns="0" rtlCol="0"/>
          <a:lstStyle/>
          <a:p>
            <a:endParaRPr/>
          </a:p>
        </p:txBody>
      </p:sp>
      <p:sp>
        <p:nvSpPr>
          <p:cNvPr id="17" name="bg object 17"/>
          <p:cNvSpPr/>
          <p:nvPr/>
        </p:nvSpPr>
        <p:spPr>
          <a:xfrm>
            <a:off x="0" y="6568440"/>
            <a:ext cx="12188952" cy="289560"/>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8" name="bg object 18"/>
          <p:cNvSpPr/>
          <p:nvPr/>
        </p:nvSpPr>
        <p:spPr>
          <a:xfrm>
            <a:off x="6350" y="6605586"/>
            <a:ext cx="12185650" cy="252729"/>
          </a:xfrm>
          <a:custGeom>
            <a:avLst/>
            <a:gdLst/>
            <a:ahLst/>
            <a:cxnLst/>
            <a:rect l="l" t="t" r="r" b="b"/>
            <a:pathLst>
              <a:path w="12185650" h="252729">
                <a:moveTo>
                  <a:pt x="0" y="0"/>
                </a:moveTo>
                <a:lnTo>
                  <a:pt x="12185650" y="0"/>
                </a:lnTo>
                <a:lnTo>
                  <a:pt x="12185650" y="252413"/>
                </a:lnTo>
                <a:lnTo>
                  <a:pt x="0" y="252413"/>
                </a:lnTo>
                <a:lnTo>
                  <a:pt x="0" y="0"/>
                </a:lnTo>
                <a:close/>
              </a:path>
            </a:pathLst>
          </a:custGeom>
          <a:solidFill>
            <a:srgbClr val="595959"/>
          </a:solidFill>
        </p:spPr>
        <p:txBody>
          <a:bodyPr wrap="square" lIns="0" tIns="0" rIns="0" bIns="0" rtlCol="0"/>
          <a:lstStyle/>
          <a:p>
            <a:endParaRPr/>
          </a:p>
        </p:txBody>
      </p:sp>
      <p:sp>
        <p:nvSpPr>
          <p:cNvPr id="2" name="Holder 2"/>
          <p:cNvSpPr>
            <a:spLocks noGrp="1"/>
          </p:cNvSpPr>
          <p:nvPr>
            <p:ph type="title"/>
          </p:nvPr>
        </p:nvSpPr>
        <p:spPr>
          <a:xfrm>
            <a:off x="0" y="1587"/>
            <a:ext cx="7771130" cy="609600"/>
          </a:xfrm>
          <a:prstGeom prst="rect">
            <a:avLst/>
          </a:prstGeom>
        </p:spPr>
        <p:txBody>
          <a:bodyPr wrap="square" lIns="0" tIns="0" rIns="0" bIns="0">
            <a:spAutoFit/>
          </a:bodyPr>
          <a:lstStyle>
            <a:lvl1pPr>
              <a:defRPr sz="2000" b="1" i="0">
                <a:solidFill>
                  <a:schemeClr val="bg1"/>
                </a:solidFill>
                <a:latin typeface="Arial"/>
                <a:cs typeface="Arial"/>
              </a:defRPr>
            </a:lvl1pPr>
          </a:lstStyle>
          <a:p>
            <a:endParaRPr/>
          </a:p>
        </p:txBody>
      </p:sp>
      <p:sp>
        <p:nvSpPr>
          <p:cNvPr id="3" name="Holder 3"/>
          <p:cNvSpPr>
            <a:spLocks noGrp="1"/>
          </p:cNvSpPr>
          <p:nvPr>
            <p:ph type="body" idx="1"/>
          </p:nvPr>
        </p:nvSpPr>
        <p:spPr>
          <a:xfrm>
            <a:off x="231125" y="1151635"/>
            <a:ext cx="7583805" cy="1671320"/>
          </a:xfrm>
          <a:prstGeom prst="rect">
            <a:avLst/>
          </a:prstGeom>
        </p:spPr>
        <p:txBody>
          <a:bodyPr wrap="square" lIns="0" tIns="0" rIns="0" bIns="0">
            <a:spAutoFit/>
          </a:bodyPr>
          <a:lstStyle>
            <a:lvl1pPr>
              <a:defRPr sz="18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11/4/2020</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07078318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26.jp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5.png"/><Relationship Id="rId11" Type="http://schemas.openxmlformats.org/officeDocument/2006/relationships/image" Target="../media/image30.jpg"/><Relationship Id="rId5" Type="http://schemas.openxmlformats.org/officeDocument/2006/relationships/image" Target="../media/image4.png"/><Relationship Id="rId10" Type="http://schemas.openxmlformats.org/officeDocument/2006/relationships/image" Target="../media/image29.jpg"/><Relationship Id="rId4" Type="http://schemas.openxmlformats.org/officeDocument/2006/relationships/image" Target="../media/image3.png"/><Relationship Id="rId9" Type="http://schemas.openxmlformats.org/officeDocument/2006/relationships/image" Target="../media/image28.jpg"/></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9.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hyperlink" Target="https://www.who.int/emergencies/diseases/novel-coronavirus-2019" TargetMode="External"/><Relationship Id="rId7" Type="http://schemas.openxmlformats.org/officeDocument/2006/relationships/hyperlink" Target="https://www.who.int/ihr/procedures/simulation-exercise/en/"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hyperlink" Target="https://www.who.int/health-topics/coronavirus" TargetMode="Externa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2970" y="2699004"/>
            <a:ext cx="4999355" cy="1302280"/>
          </a:xfrm>
          <a:prstGeom prst="rect">
            <a:avLst/>
          </a:prstGeom>
        </p:spPr>
        <p:txBody>
          <a:bodyPr vert="horz" wrap="square" lIns="0" tIns="95885" rIns="0" bIns="0" rtlCol="0">
            <a:spAutoFit/>
          </a:bodyPr>
          <a:lstStyle/>
          <a:p>
            <a:pPr marL="12700" marR="5080">
              <a:lnSpc>
                <a:spcPts val="4680"/>
              </a:lnSpc>
              <a:spcBef>
                <a:spcPts val="755"/>
              </a:spcBef>
            </a:pPr>
            <a:r>
              <a:rPr lang="zh-CN" altLang="en-US" spc="-5" dirty="0">
                <a:latin typeface="Times New Roman" panose="02020603050405020304" pitchFamily="18" charset="0"/>
                <a:ea typeface="STXihei" panose="02010600040101010101" pitchFamily="2" charset="-122"/>
                <a:cs typeface="Times New Roman" panose="02020603050405020304" pitchFamily="18" charset="0"/>
              </a:rPr>
              <a:t>冠状病毒病</a:t>
            </a:r>
            <a:br>
              <a:rPr lang="en-US" altLang="zh-CN" spc="-5" dirty="0">
                <a:latin typeface="Times New Roman" panose="02020603050405020304" pitchFamily="18" charset="0"/>
                <a:ea typeface="STXihei" panose="02010600040101010101" pitchFamily="2" charset="-122"/>
                <a:cs typeface="Times New Roman" panose="02020603050405020304" pitchFamily="18" charset="0"/>
              </a:rPr>
            </a:br>
            <a:r>
              <a:rPr lang="en-US" altLang="zh-CN" spc="-5" dirty="0">
                <a:latin typeface="Times New Roman" panose="02020603050405020304" pitchFamily="18" charset="0"/>
                <a:ea typeface="STXihei" panose="02010600040101010101" pitchFamily="2" charset="-122"/>
                <a:cs typeface="Times New Roman" panose="02020603050405020304" pitchFamily="18" charset="0"/>
              </a:rPr>
              <a:t>(</a:t>
            </a:r>
            <a:r>
              <a:rPr spc="-5" dirty="0">
                <a:latin typeface="Times New Roman" panose="02020603050405020304" pitchFamily="18" charset="0"/>
                <a:ea typeface="STXihei" panose="02010600040101010101" pitchFamily="2" charset="-122"/>
                <a:cs typeface="Times New Roman" panose="02020603050405020304" pitchFamily="18" charset="0"/>
              </a:rPr>
              <a:t>COVID-19</a:t>
            </a:r>
            <a:r>
              <a:rPr lang="en-US" altLang="zh-CN" spc="-5" dirty="0">
                <a:latin typeface="Times New Roman" panose="02020603050405020304" pitchFamily="18" charset="0"/>
                <a:ea typeface="STXihei" panose="02010600040101010101" pitchFamily="2" charset="-122"/>
                <a:cs typeface="Times New Roman" panose="02020603050405020304" pitchFamily="18" charset="0"/>
              </a:rPr>
              <a:t>)</a:t>
            </a:r>
            <a:endParaRPr dirty="0">
              <a:latin typeface="Times New Roman" panose="02020603050405020304" pitchFamily="18" charset="0"/>
              <a:ea typeface="STXihei" panose="02010600040101010101" pitchFamily="2" charset="-122"/>
              <a:cs typeface="Times New Roman" panose="02020603050405020304" pitchFamily="18" charset="0"/>
            </a:endParaRPr>
          </a:p>
        </p:txBody>
      </p:sp>
      <p:sp>
        <p:nvSpPr>
          <p:cNvPr id="3" name="object 3"/>
          <p:cNvSpPr txBox="1"/>
          <p:nvPr/>
        </p:nvSpPr>
        <p:spPr>
          <a:xfrm>
            <a:off x="8544295" y="3849115"/>
            <a:ext cx="3266705" cy="1371600"/>
          </a:xfrm>
          <a:prstGeom prst="rect">
            <a:avLst/>
          </a:prstGeom>
        </p:spPr>
        <p:txBody>
          <a:bodyPr vert="horz" wrap="square" lIns="0" tIns="31750" rIns="0" bIns="0" rtlCol="0">
            <a:spAutoFit/>
          </a:bodyPr>
          <a:lstStyle/>
          <a:p>
            <a:pPr marL="107950" marR="5080">
              <a:lnSpc>
                <a:spcPts val="2810"/>
              </a:lnSpc>
              <a:spcBef>
                <a:spcPts val="250"/>
              </a:spcBef>
            </a:pPr>
            <a:r>
              <a:rPr lang="zh-CN" altLang="en-US" sz="2800" b="1" spc="-5" dirty="0">
                <a:solidFill>
                  <a:srgbClr val="D86422"/>
                </a:solidFill>
                <a:latin typeface="Times New Roman" panose="02020603050405020304" pitchFamily="18" charset="0"/>
                <a:ea typeface="STXihei" panose="02010600040101010101" pitchFamily="2" charset="-122"/>
                <a:cs typeface="Times New Roman" panose="02020603050405020304" pitchFamily="18" charset="0"/>
              </a:rPr>
              <a:t>感染预防和</a:t>
            </a:r>
            <a:br>
              <a:rPr lang="en-US" altLang="zh-CN" sz="2800" b="1" spc="-5" dirty="0">
                <a:solidFill>
                  <a:srgbClr val="D86422"/>
                </a:solidFill>
                <a:latin typeface="Times New Roman" panose="02020603050405020304" pitchFamily="18" charset="0"/>
                <a:ea typeface="STXihei" panose="02010600040101010101" pitchFamily="2" charset="-122"/>
                <a:cs typeface="Times New Roman" panose="02020603050405020304" pitchFamily="18" charset="0"/>
              </a:rPr>
            </a:br>
            <a:r>
              <a:rPr lang="zh-CN" altLang="en-US" sz="2800" b="1" spc="-5" dirty="0">
                <a:solidFill>
                  <a:srgbClr val="D86422"/>
                </a:solidFill>
                <a:latin typeface="Times New Roman" panose="02020603050405020304" pitchFamily="18" charset="0"/>
                <a:ea typeface="STXihei" panose="02010600040101010101" pitchFamily="2" charset="-122"/>
                <a:cs typeface="Times New Roman" panose="02020603050405020304" pitchFamily="18" charset="0"/>
              </a:rPr>
              <a:t>控制及卫生设施</a:t>
            </a:r>
            <a:br>
              <a:rPr lang="en-US" altLang="zh-CN" sz="2800" b="1" spc="-5" dirty="0">
                <a:solidFill>
                  <a:srgbClr val="D86422"/>
                </a:solidFill>
                <a:latin typeface="Times New Roman" panose="02020603050405020304" pitchFamily="18" charset="0"/>
                <a:ea typeface="STXihei" panose="02010600040101010101" pitchFamily="2" charset="-122"/>
                <a:cs typeface="Times New Roman" panose="02020603050405020304" pitchFamily="18" charset="0"/>
              </a:rPr>
            </a:br>
            <a:r>
              <a:rPr lang="zh-CN" altLang="en-US" sz="2800" b="1" spc="-5" dirty="0">
                <a:solidFill>
                  <a:srgbClr val="D86422"/>
                </a:solidFill>
                <a:latin typeface="Times New Roman" panose="02020603050405020304" pitchFamily="18" charset="0"/>
                <a:ea typeface="STXihei" panose="02010600040101010101" pitchFamily="2" charset="-122"/>
                <a:cs typeface="Times New Roman" panose="02020603050405020304" pitchFamily="18" charset="0"/>
              </a:rPr>
              <a:t>模拟演练</a:t>
            </a:r>
            <a:endParaRPr sz="2800" dirty="0">
              <a:latin typeface="Times New Roman" panose="02020603050405020304" pitchFamily="18" charset="0"/>
              <a:ea typeface="STXihei" panose="02010600040101010101" pitchFamily="2" charset="-122"/>
              <a:cs typeface="Times New Roman" panose="02020603050405020304" pitchFamily="18" charset="0"/>
            </a:endParaRPr>
          </a:p>
        </p:txBody>
      </p:sp>
      <p:grpSp>
        <p:nvGrpSpPr>
          <p:cNvPr id="4" name="object 4"/>
          <p:cNvGrpSpPr/>
          <p:nvPr/>
        </p:nvGrpSpPr>
        <p:grpSpPr>
          <a:xfrm>
            <a:off x="133369" y="6317180"/>
            <a:ext cx="12052935" cy="411480"/>
            <a:chOff x="133369" y="6317180"/>
            <a:chExt cx="12052935" cy="411480"/>
          </a:xfrm>
        </p:grpSpPr>
        <p:sp>
          <p:nvSpPr>
            <p:cNvPr id="5" name="object 5"/>
            <p:cNvSpPr/>
            <p:nvPr/>
          </p:nvSpPr>
          <p:spPr>
            <a:xfrm>
              <a:off x="133369" y="6317180"/>
              <a:ext cx="1290701" cy="411425"/>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0919683" y="6329159"/>
              <a:ext cx="1266446" cy="387467"/>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grpSp>
      <p:pic>
        <p:nvPicPr>
          <p:cNvPr id="9" name="图片 8" descr="J:\t-TRA\UnitData\Language Services\Chinese Team\CHINESE\Liu\Other\徽标\WHO-CH-C-H.jpg">
            <a:extLst>
              <a:ext uri="{FF2B5EF4-FFF2-40B4-BE49-F238E27FC236}">
                <a16:creationId xmlns:a16="http://schemas.microsoft.com/office/drawing/2014/main" id="{8B4F2AE5-27B6-47E4-AB27-F247F6711EF5}"/>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00725" y="3348672"/>
            <a:ext cx="590550" cy="160655"/>
          </a:xfrm>
          <a:prstGeom prst="rect">
            <a:avLst/>
          </a:prstGeom>
          <a:noFill/>
          <a:ln>
            <a:noFill/>
          </a:ln>
        </p:spPr>
      </p:pic>
      <p:pic>
        <p:nvPicPr>
          <p:cNvPr id="10" name="图片 9" descr="J:\t-TRA\UnitData\Language Services\Chinese Team\CHINESE\Liu\Other\徽标\WHO-CH-C-H.jpg">
            <a:extLst>
              <a:ext uri="{FF2B5EF4-FFF2-40B4-BE49-F238E27FC236}">
                <a16:creationId xmlns:a16="http://schemas.microsoft.com/office/drawing/2014/main" id="{9FBFFEFE-4BCB-4955-8948-CF9EA494F214}"/>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53125" y="3501072"/>
            <a:ext cx="590550" cy="160655"/>
          </a:xfrm>
          <a:prstGeom prst="rect">
            <a:avLst/>
          </a:prstGeom>
          <a:noFill/>
          <a:ln>
            <a:noFill/>
          </a:ln>
        </p:spPr>
      </p:pic>
      <p:sp>
        <p:nvSpPr>
          <p:cNvPr id="11" name="文本框 10">
            <a:extLst>
              <a:ext uri="{FF2B5EF4-FFF2-40B4-BE49-F238E27FC236}">
                <a16:creationId xmlns:a16="http://schemas.microsoft.com/office/drawing/2014/main" id="{75060363-8339-436E-8C89-E3FB312DC6AA}"/>
              </a:ext>
            </a:extLst>
          </p:cNvPr>
          <p:cNvSpPr txBox="1"/>
          <p:nvPr/>
        </p:nvSpPr>
        <p:spPr>
          <a:xfrm>
            <a:off x="611050" y="6362845"/>
            <a:ext cx="822960" cy="365760"/>
          </a:xfrm>
          <a:prstGeom prst="rect">
            <a:avLst/>
          </a:prstGeom>
          <a:solidFill>
            <a:schemeClr val="bg1"/>
          </a:solidFill>
        </p:spPr>
        <p:txBody>
          <a:bodyPr wrap="square" lIns="0" tIns="91440" bIns="91440" rtlCol="0">
            <a:spAutoFit/>
          </a:bodyPr>
          <a:lstStyle/>
          <a:p>
            <a:pPr>
              <a:spcBef>
                <a:spcPts val="600"/>
              </a:spcBef>
            </a:pPr>
            <a:r>
              <a:rPr lang="zh-CN" altLang="en-US" sz="900" b="1" dirty="0">
                <a:solidFill>
                  <a:schemeClr val="accent5"/>
                </a:solidFill>
                <a:latin typeface="STXihei" panose="02010600040101010101" pitchFamily="2" charset="-122"/>
                <a:ea typeface="STXihei" panose="02010600040101010101" pitchFamily="2" charset="-122"/>
              </a:rPr>
              <a:t>世界卫生组织</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2970" y="2699004"/>
            <a:ext cx="4999355" cy="1302280"/>
          </a:xfrm>
          <a:prstGeom prst="rect">
            <a:avLst/>
          </a:prstGeom>
        </p:spPr>
        <p:txBody>
          <a:bodyPr vert="horz" wrap="square" lIns="0" tIns="95885" rIns="0" bIns="0" rtlCol="0">
            <a:spAutoFit/>
          </a:bodyPr>
          <a:lstStyle/>
          <a:p>
            <a:pPr marL="12700" marR="5080">
              <a:lnSpc>
                <a:spcPts val="4680"/>
              </a:lnSpc>
              <a:spcBef>
                <a:spcPts val="755"/>
              </a:spcBef>
            </a:pPr>
            <a:r>
              <a:rPr lang="zh-CN" altLang="en-US" sz="4400" spc="-45" dirty="0">
                <a:latin typeface="Times New Roman" panose="02020603050405020304" pitchFamily="18" charset="0"/>
                <a:ea typeface="STXihei" panose="02010600040101010101" pitchFamily="2" charset="-122"/>
                <a:cs typeface="Times New Roman" panose="02020603050405020304" pitchFamily="18" charset="0"/>
              </a:rPr>
              <a:t>冠状病毒病</a:t>
            </a:r>
            <a:r>
              <a:rPr sz="4400" spc="-45" dirty="0">
                <a:latin typeface="Times New Roman" panose="02020603050405020304" pitchFamily="18" charset="0"/>
                <a:ea typeface="STXihei" panose="02010600040101010101" pitchFamily="2" charset="-122"/>
                <a:cs typeface="Times New Roman" panose="02020603050405020304" pitchFamily="18" charset="0"/>
              </a:rPr>
              <a:t> </a:t>
            </a:r>
            <a:r>
              <a:rPr sz="4400" spc="-5" dirty="0">
                <a:latin typeface="Times New Roman" panose="02020603050405020304" pitchFamily="18" charset="0"/>
                <a:ea typeface="STXihei" panose="02010600040101010101" pitchFamily="2" charset="-122"/>
                <a:cs typeface="Times New Roman" panose="02020603050405020304" pitchFamily="18" charset="0"/>
              </a:rPr>
              <a:t>(COVID-19)</a:t>
            </a:r>
            <a:endParaRPr sz="4400" dirty="0">
              <a:latin typeface="Times New Roman" panose="02020603050405020304" pitchFamily="18" charset="0"/>
              <a:ea typeface="STXihei" panose="02010600040101010101" pitchFamily="2" charset="-122"/>
              <a:cs typeface="Times New Roman" panose="02020603050405020304" pitchFamily="18" charset="0"/>
            </a:endParaRPr>
          </a:p>
        </p:txBody>
      </p:sp>
      <p:sp>
        <p:nvSpPr>
          <p:cNvPr id="3" name="object 3"/>
          <p:cNvSpPr txBox="1"/>
          <p:nvPr/>
        </p:nvSpPr>
        <p:spPr>
          <a:xfrm>
            <a:off x="8544295" y="3839971"/>
            <a:ext cx="3395345" cy="1109278"/>
          </a:xfrm>
          <a:prstGeom prst="rect">
            <a:avLst/>
          </a:prstGeom>
        </p:spPr>
        <p:txBody>
          <a:bodyPr vert="horz" wrap="square" lIns="0" tIns="31750" rIns="0" bIns="0" rtlCol="0">
            <a:spAutoFit/>
          </a:bodyPr>
          <a:lstStyle/>
          <a:p>
            <a:pPr marL="107950" marR="5080">
              <a:lnSpc>
                <a:spcPts val="2810"/>
              </a:lnSpc>
              <a:spcBef>
                <a:spcPts val="250"/>
              </a:spcBef>
            </a:pPr>
            <a:r>
              <a:rPr lang="zh-CN" altLang="en-US" sz="2800" b="1" spc="-5" dirty="0">
                <a:solidFill>
                  <a:srgbClr val="D86422"/>
                </a:solidFill>
                <a:latin typeface="Times New Roman" panose="02020603050405020304" pitchFamily="18" charset="0"/>
                <a:ea typeface="STXihei" panose="02010600040101010101" pitchFamily="2" charset="-122"/>
                <a:cs typeface="Times New Roman" panose="02020603050405020304" pitchFamily="18" charset="0"/>
              </a:rPr>
              <a:t>感染预防和</a:t>
            </a:r>
            <a:br>
              <a:rPr lang="en-US" altLang="zh-CN" sz="2800" b="1" spc="-5" dirty="0">
                <a:solidFill>
                  <a:srgbClr val="D86422"/>
                </a:solidFill>
                <a:latin typeface="Times New Roman" panose="02020603050405020304" pitchFamily="18" charset="0"/>
                <a:ea typeface="STXihei" panose="02010600040101010101" pitchFamily="2" charset="-122"/>
                <a:cs typeface="Times New Roman" panose="02020603050405020304" pitchFamily="18" charset="0"/>
              </a:rPr>
            </a:br>
            <a:r>
              <a:rPr lang="zh-CN" altLang="en-US" sz="2800" b="1" spc="-5" dirty="0">
                <a:solidFill>
                  <a:srgbClr val="D86422"/>
                </a:solidFill>
                <a:latin typeface="Times New Roman" panose="02020603050405020304" pitchFamily="18" charset="0"/>
                <a:ea typeface="STXihei" panose="02010600040101010101" pitchFamily="2" charset="-122"/>
                <a:cs typeface="Times New Roman" panose="02020603050405020304" pitchFamily="18" charset="0"/>
              </a:rPr>
              <a:t>控制及卫生设施</a:t>
            </a:r>
            <a:br>
              <a:rPr lang="en-US" altLang="zh-CN" sz="2800" b="1" spc="-5" dirty="0">
                <a:solidFill>
                  <a:srgbClr val="D86422"/>
                </a:solidFill>
                <a:latin typeface="Times New Roman" panose="02020603050405020304" pitchFamily="18" charset="0"/>
                <a:ea typeface="STXihei" panose="02010600040101010101" pitchFamily="2" charset="-122"/>
                <a:cs typeface="Times New Roman" panose="02020603050405020304" pitchFamily="18" charset="0"/>
              </a:rPr>
            </a:br>
            <a:r>
              <a:rPr lang="zh-CN" altLang="en-US" sz="2800" b="1" spc="-5" dirty="0">
                <a:solidFill>
                  <a:srgbClr val="D86422"/>
                </a:solidFill>
                <a:latin typeface="Times New Roman" panose="02020603050405020304" pitchFamily="18" charset="0"/>
                <a:ea typeface="STXihei" panose="02010600040101010101" pitchFamily="2" charset="-122"/>
                <a:cs typeface="Times New Roman" panose="02020603050405020304" pitchFamily="18" charset="0"/>
              </a:rPr>
              <a:t>模拟演练</a:t>
            </a:r>
            <a:endParaRPr lang="zh-CN" altLang="en-US" sz="2800" dirty="0">
              <a:latin typeface="Times New Roman" panose="02020603050405020304" pitchFamily="18" charset="0"/>
              <a:ea typeface="STXihei" panose="02010600040101010101" pitchFamily="2" charset="-122"/>
              <a:cs typeface="Times New Roman" panose="02020603050405020304" pitchFamily="18" charset="0"/>
            </a:endParaRPr>
          </a:p>
        </p:txBody>
      </p:sp>
      <p:grpSp>
        <p:nvGrpSpPr>
          <p:cNvPr id="4" name="object 4"/>
          <p:cNvGrpSpPr/>
          <p:nvPr/>
        </p:nvGrpSpPr>
        <p:grpSpPr>
          <a:xfrm>
            <a:off x="133369" y="6317180"/>
            <a:ext cx="12052935" cy="411480"/>
            <a:chOff x="133369" y="6317180"/>
            <a:chExt cx="12052935" cy="411480"/>
          </a:xfrm>
        </p:grpSpPr>
        <p:sp>
          <p:nvSpPr>
            <p:cNvPr id="5" name="object 5"/>
            <p:cNvSpPr/>
            <p:nvPr/>
          </p:nvSpPr>
          <p:spPr>
            <a:xfrm>
              <a:off x="133369" y="6317180"/>
              <a:ext cx="1290701" cy="411425"/>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0919683" y="6329159"/>
              <a:ext cx="1266446" cy="387467"/>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grpSp>
      <p:sp>
        <p:nvSpPr>
          <p:cNvPr id="8" name="文本框 7">
            <a:extLst>
              <a:ext uri="{FF2B5EF4-FFF2-40B4-BE49-F238E27FC236}">
                <a16:creationId xmlns:a16="http://schemas.microsoft.com/office/drawing/2014/main" id="{60DE18A1-1C6F-47E1-B7DB-9359E2B94BCE}"/>
              </a:ext>
            </a:extLst>
          </p:cNvPr>
          <p:cNvSpPr txBox="1"/>
          <p:nvPr/>
        </p:nvSpPr>
        <p:spPr>
          <a:xfrm>
            <a:off x="609600" y="6401305"/>
            <a:ext cx="1020470" cy="371640"/>
          </a:xfrm>
          <a:prstGeom prst="rect">
            <a:avLst/>
          </a:prstGeom>
          <a:solidFill>
            <a:schemeClr val="bg1"/>
          </a:solidFill>
        </p:spPr>
        <p:txBody>
          <a:bodyPr wrap="none" lIns="91440" tIns="91440" rIns="182880" bIns="182880" rtlCol="0" anchor="t" anchorCtr="0">
            <a:spAutoFit/>
          </a:bodyPr>
          <a:lstStyle/>
          <a:p>
            <a:r>
              <a:rPr lang="zh-CN" altLang="en-US" sz="900" b="1" dirty="0">
                <a:solidFill>
                  <a:schemeClr val="accent5"/>
                </a:solidFill>
                <a:latin typeface="STXihei" panose="02010600040101010101" pitchFamily="2" charset="-122"/>
                <a:ea typeface="STXihei" panose="02010600040101010101" pitchFamily="2" charset="-122"/>
              </a:rPr>
              <a:t>世界卫生组织</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896"/>
            <a:ext cx="7771130" cy="525785"/>
          </a:xfrm>
          <a:prstGeom prst="rect">
            <a:avLst/>
          </a:prstGeom>
        </p:spPr>
        <p:txBody>
          <a:bodyPr vert="horz" wrap="square" lIns="0" tIns="0" rIns="0" bIns="0" rtlCol="0">
            <a:spAutoFit/>
          </a:bodyPr>
          <a:lstStyle/>
          <a:p>
            <a:pPr marL="243840">
              <a:lnSpc>
                <a:spcPts val="4095"/>
              </a:lnSpc>
            </a:pPr>
            <a:r>
              <a:rPr lang="zh-CN" altLang="en-US" sz="3600" spc="-5" dirty="0">
                <a:latin typeface="STXihei" panose="02010600040101010101" pitchFamily="2" charset="-122"/>
                <a:ea typeface="STXihei" panose="02010600040101010101" pitchFamily="2" charset="-122"/>
              </a:rPr>
              <a:t>局面</a:t>
            </a:r>
            <a:endParaRPr sz="3600" dirty="0">
              <a:latin typeface="STXihei" panose="02010600040101010101" pitchFamily="2" charset="-122"/>
              <a:ea typeface="STXihei" panose="02010600040101010101" pitchFamily="2" charset="-122"/>
            </a:endParaRPr>
          </a:p>
        </p:txBody>
      </p:sp>
      <p:sp>
        <p:nvSpPr>
          <p:cNvPr id="3" name="object 3"/>
          <p:cNvSpPr/>
          <p:nvPr/>
        </p:nvSpPr>
        <p:spPr>
          <a:xfrm>
            <a:off x="483895" y="914400"/>
            <a:ext cx="7287259" cy="5500370"/>
          </a:xfrm>
          <a:custGeom>
            <a:avLst/>
            <a:gdLst/>
            <a:ahLst/>
            <a:cxnLst/>
            <a:rect l="l" t="t" r="r" b="b"/>
            <a:pathLst>
              <a:path w="7287259" h="5500370">
                <a:moveTo>
                  <a:pt x="7286716" y="0"/>
                </a:moveTo>
                <a:lnTo>
                  <a:pt x="0" y="0"/>
                </a:lnTo>
                <a:lnTo>
                  <a:pt x="0" y="5500254"/>
                </a:lnTo>
                <a:lnTo>
                  <a:pt x="7286716" y="5500254"/>
                </a:lnTo>
                <a:lnTo>
                  <a:pt x="7286716" y="0"/>
                </a:lnTo>
                <a:close/>
              </a:path>
            </a:pathLst>
          </a:custGeom>
          <a:solidFill>
            <a:srgbClr val="DEDEDE"/>
          </a:solidFill>
        </p:spPr>
        <p:txBody>
          <a:bodyPr wrap="square" lIns="0" tIns="0" rIns="0" bIns="0" rtlCol="0"/>
          <a:lstStyle/>
          <a:p>
            <a:endParaRPr/>
          </a:p>
        </p:txBody>
      </p:sp>
      <p:sp>
        <p:nvSpPr>
          <p:cNvPr id="4" name="object 4"/>
          <p:cNvSpPr txBox="1"/>
          <p:nvPr/>
        </p:nvSpPr>
        <p:spPr>
          <a:xfrm>
            <a:off x="562635" y="1100835"/>
            <a:ext cx="7129145" cy="4624984"/>
          </a:xfrm>
          <a:prstGeom prst="rect">
            <a:avLst/>
          </a:prstGeom>
        </p:spPr>
        <p:txBody>
          <a:bodyPr vert="horz" wrap="square" lIns="0" tIns="10795" rIns="0" bIns="0" rtlCol="0">
            <a:spAutoFit/>
          </a:bodyPr>
          <a:lstStyle/>
          <a:p>
            <a:pPr marL="241300" marR="5715" indent="-228600" algn="just" hangingPunct="0">
              <a:lnSpc>
                <a:spcPts val="2900"/>
              </a:lnSpc>
              <a:spcBef>
                <a:spcPts val="85"/>
              </a:spcBef>
              <a:spcAft>
                <a:spcPts val="2400"/>
              </a:spcAft>
              <a:buFont typeface="Arial"/>
              <a:buChar char="•"/>
              <a:tabLst>
                <a:tab pos="241300" algn="l"/>
              </a:tabLst>
            </a:pPr>
            <a:r>
              <a:rPr lang="zh-CN" altLang="en-US" sz="2200" spc="-5" dirty="0">
                <a:latin typeface="Times New Roman" panose="02020603050405020304" pitchFamily="18" charset="0"/>
                <a:ea typeface="SimSun" panose="02010600030101010101" pitchFamily="2" charset="-122"/>
                <a:cs typeface="Times New Roman" panose="02020603050405020304" pitchFamily="18" charset="0"/>
              </a:rPr>
              <a:t>英雄医院是首都一个具有</a:t>
            </a:r>
            <a:r>
              <a:rPr lang="en-US" altLang="zh-CN" sz="2200" spc="-5" dirty="0">
                <a:latin typeface="Times New Roman" panose="02020603050405020304" pitchFamily="18" charset="0"/>
                <a:ea typeface="SimSun" panose="02010600030101010101" pitchFamily="2" charset="-122"/>
                <a:cs typeface="Times New Roman" panose="02020603050405020304" pitchFamily="18" charset="0"/>
              </a:rPr>
              <a:t>300</a:t>
            </a:r>
            <a:r>
              <a:rPr lang="zh-CN" altLang="en-US" sz="2200" spc="-5" dirty="0">
                <a:latin typeface="Times New Roman" panose="02020603050405020304" pitchFamily="18" charset="0"/>
                <a:ea typeface="SimSun" panose="02010600030101010101" pitchFamily="2" charset="-122"/>
                <a:cs typeface="Times New Roman" panose="02020603050405020304" pitchFamily="18" charset="0"/>
              </a:rPr>
              <a:t>张床位的医院，拥有</a:t>
            </a:r>
            <a:r>
              <a:rPr lang="en-US" altLang="zh-CN" sz="2200" spc="-5" dirty="0">
                <a:latin typeface="Times New Roman" panose="02020603050405020304" pitchFamily="18" charset="0"/>
                <a:ea typeface="SimSun" panose="02010600030101010101" pitchFamily="2" charset="-122"/>
                <a:cs typeface="Times New Roman" panose="02020603050405020304" pitchFamily="18" charset="0"/>
              </a:rPr>
              <a:t>18</a:t>
            </a:r>
            <a:r>
              <a:rPr lang="zh-CN" altLang="en-US" sz="2200" spc="-5" dirty="0">
                <a:latin typeface="Times New Roman" panose="02020603050405020304" pitchFamily="18" charset="0"/>
                <a:ea typeface="SimSun" panose="02010600030101010101" pitchFamily="2" charset="-122"/>
                <a:cs typeface="Times New Roman" panose="02020603050405020304" pitchFamily="18" charset="0"/>
              </a:rPr>
              <a:t>张重症监护病房床位。医院平均运营能力为</a:t>
            </a:r>
            <a:r>
              <a:rPr lang="en-US" altLang="zh-CN" sz="2200" spc="-5" dirty="0">
                <a:latin typeface="Times New Roman" panose="02020603050405020304" pitchFamily="18" charset="0"/>
                <a:ea typeface="SimSun" panose="02010600030101010101" pitchFamily="2" charset="-122"/>
                <a:cs typeface="Times New Roman" panose="02020603050405020304" pitchFamily="18" charset="0"/>
              </a:rPr>
              <a:t>90-95%</a:t>
            </a:r>
            <a:r>
              <a:rPr lang="zh-CN" altLang="en-US" sz="2200" spc="-5" dirty="0">
                <a:latin typeface="Times New Roman" panose="02020603050405020304" pitchFamily="18" charset="0"/>
                <a:ea typeface="SimSun" panose="02010600030101010101" pitchFamily="2" charset="-122"/>
                <a:cs typeface="Times New Roman" panose="02020603050405020304" pitchFamily="18" charset="0"/>
              </a:rPr>
              <a:t>（分发的讲义中有平面图）。</a:t>
            </a:r>
            <a:endParaRPr lang="en-US" altLang="zh-CN" sz="2200" spc="-5" dirty="0">
              <a:latin typeface="Times New Roman" panose="02020603050405020304" pitchFamily="18" charset="0"/>
              <a:ea typeface="SimSun" panose="02010600030101010101" pitchFamily="2" charset="-122"/>
              <a:cs typeface="Times New Roman" panose="02020603050405020304" pitchFamily="18" charset="0"/>
            </a:endParaRPr>
          </a:p>
          <a:p>
            <a:pPr marL="241300" marR="5715" indent="-228600" algn="just" hangingPunct="0">
              <a:lnSpc>
                <a:spcPts val="2900"/>
              </a:lnSpc>
              <a:spcBef>
                <a:spcPts val="85"/>
              </a:spcBef>
              <a:spcAft>
                <a:spcPts val="2400"/>
              </a:spcAft>
              <a:buFont typeface="Arial"/>
              <a:buChar char="•"/>
              <a:tabLst>
                <a:tab pos="241300" algn="l"/>
              </a:tabLst>
            </a:pPr>
            <a:r>
              <a:rPr lang="zh-CN" altLang="en-US" sz="2200" spc="-5" dirty="0">
                <a:latin typeface="Times New Roman" panose="02020603050405020304" pitchFamily="18" charset="0"/>
                <a:ea typeface="SimSun" panose="02010600030101010101" pitchFamily="2" charset="-122"/>
                <a:cs typeface="Times New Roman" panose="02020603050405020304" pitchFamily="18" charset="0"/>
              </a:rPr>
              <a:t>在</a:t>
            </a:r>
            <a:r>
              <a:rPr lang="en-US" altLang="zh-CN" sz="2200" spc="-5" dirty="0">
                <a:latin typeface="Times New Roman" panose="02020603050405020304" pitchFamily="18" charset="0"/>
                <a:ea typeface="SimSun" panose="02010600030101010101" pitchFamily="2" charset="-122"/>
                <a:cs typeface="Times New Roman" panose="02020603050405020304" pitchFamily="18" charset="0"/>
              </a:rPr>
              <a:t>2020</a:t>
            </a:r>
            <a:r>
              <a:rPr lang="zh-CN" altLang="en-US" sz="2200" spc="-5" dirty="0">
                <a:latin typeface="Times New Roman" panose="02020603050405020304" pitchFamily="18" charset="0"/>
                <a:ea typeface="SimSun" panose="02010600030101010101" pitchFamily="2" charset="-122"/>
                <a:cs typeface="Times New Roman" panose="02020603050405020304" pitchFamily="18" charset="0"/>
              </a:rPr>
              <a:t>年</a:t>
            </a:r>
            <a:r>
              <a:rPr lang="en-US" altLang="zh-CN" sz="2200" spc="-5" dirty="0">
                <a:latin typeface="Times New Roman" panose="02020603050405020304" pitchFamily="18" charset="0"/>
                <a:ea typeface="SimSun" panose="02010600030101010101" pitchFamily="2" charset="-122"/>
                <a:cs typeface="Times New Roman" panose="02020603050405020304" pitchFamily="18" charset="0"/>
              </a:rPr>
              <a:t>3</a:t>
            </a:r>
            <a:r>
              <a:rPr lang="zh-CN" altLang="en-US" sz="2200" spc="-5" dirty="0">
                <a:latin typeface="Times New Roman" panose="02020603050405020304" pitchFamily="18" charset="0"/>
                <a:ea typeface="SimSun" panose="02010600030101010101" pitchFamily="2" charset="-122"/>
                <a:cs typeface="Times New Roman" panose="02020603050405020304" pitchFamily="18" charset="0"/>
              </a:rPr>
              <a:t>月至</a:t>
            </a:r>
            <a:r>
              <a:rPr lang="en-US" altLang="zh-CN" sz="2200" spc="-5" dirty="0">
                <a:latin typeface="Times New Roman" panose="02020603050405020304" pitchFamily="18" charset="0"/>
                <a:ea typeface="SimSun" panose="02010600030101010101" pitchFamily="2" charset="-122"/>
                <a:cs typeface="Times New Roman" panose="02020603050405020304" pitchFamily="18" charset="0"/>
              </a:rPr>
              <a:t>4</a:t>
            </a:r>
            <a:r>
              <a:rPr lang="zh-CN" altLang="en-US" sz="2200" spc="-5" dirty="0">
                <a:latin typeface="Times New Roman" panose="02020603050405020304" pitchFamily="18" charset="0"/>
                <a:ea typeface="SimSun" panose="02010600030101010101" pitchFamily="2" charset="-122"/>
                <a:cs typeface="Times New Roman" panose="02020603050405020304" pitchFamily="18" charset="0"/>
              </a:rPr>
              <a:t>月的第一次</a:t>
            </a:r>
            <a:r>
              <a:rPr lang="en-US" altLang="zh-CN" sz="2200" spc="-5" dirty="0">
                <a:latin typeface="Times New Roman" panose="02020603050405020304" pitchFamily="18" charset="0"/>
                <a:ea typeface="SimSun" panose="02010600030101010101" pitchFamily="2" charset="-122"/>
                <a:cs typeface="Times New Roman" panose="02020603050405020304" pitchFamily="18" charset="0"/>
              </a:rPr>
              <a:t>COVID-19</a:t>
            </a:r>
            <a:r>
              <a:rPr lang="zh-CN" altLang="en-US" sz="2200" spc="-5" dirty="0">
                <a:latin typeface="Times New Roman" panose="02020603050405020304" pitchFamily="18" charset="0"/>
                <a:ea typeface="SimSun" panose="02010600030101010101" pitchFamily="2" charset="-122"/>
                <a:cs typeface="Times New Roman" panose="02020603050405020304" pitchFamily="18" charset="0"/>
              </a:rPr>
              <a:t>疫情中，该医院受到严重影响。在此期间，</a:t>
            </a:r>
            <a:r>
              <a:rPr lang="en-US" altLang="zh-CN" sz="2200" spc="-5" dirty="0">
                <a:latin typeface="Times New Roman" panose="02020603050405020304" pitchFamily="18" charset="0"/>
                <a:ea typeface="SimSun" panose="02010600030101010101" pitchFamily="2" charset="-122"/>
                <a:cs typeface="Times New Roman" panose="02020603050405020304" pitchFamily="18" charset="0"/>
              </a:rPr>
              <a:t>347</a:t>
            </a:r>
            <a:r>
              <a:rPr lang="zh-CN" altLang="en-US" sz="2200" spc="-5" dirty="0">
                <a:latin typeface="Times New Roman" panose="02020603050405020304" pitchFamily="18" charset="0"/>
                <a:ea typeface="SimSun" panose="02010600030101010101" pitchFamily="2" charset="-122"/>
                <a:cs typeface="Times New Roman" panose="02020603050405020304" pitchFamily="18" charset="0"/>
              </a:rPr>
              <a:t>名病人因</a:t>
            </a:r>
            <a:r>
              <a:rPr lang="en-US" altLang="zh-CN" sz="2200" spc="-5" dirty="0">
                <a:latin typeface="Times New Roman" panose="02020603050405020304" pitchFamily="18" charset="0"/>
                <a:ea typeface="SimSun" panose="02010600030101010101" pitchFamily="2" charset="-122"/>
                <a:cs typeface="Times New Roman" panose="02020603050405020304" pitchFamily="18" charset="0"/>
              </a:rPr>
              <a:t>COVID-19</a:t>
            </a:r>
            <a:r>
              <a:rPr lang="zh-CN" altLang="en-US" sz="2200" spc="-5" dirty="0">
                <a:latin typeface="Times New Roman" panose="02020603050405020304" pitchFamily="18" charset="0"/>
                <a:ea typeface="SimSun" panose="02010600030101010101" pitchFamily="2" charset="-122"/>
                <a:cs typeface="Times New Roman" panose="02020603050405020304" pitchFamily="18" charset="0"/>
              </a:rPr>
              <a:t>住院，其中</a:t>
            </a:r>
            <a:r>
              <a:rPr lang="en-US" altLang="zh-CN" sz="2200" spc="-5" dirty="0">
                <a:latin typeface="Times New Roman" panose="02020603050405020304" pitchFamily="18" charset="0"/>
                <a:ea typeface="SimSun" panose="02010600030101010101" pitchFamily="2" charset="-122"/>
                <a:cs typeface="Times New Roman" panose="02020603050405020304" pitchFamily="18" charset="0"/>
              </a:rPr>
              <a:t>29</a:t>
            </a:r>
            <a:r>
              <a:rPr lang="zh-CN" altLang="en-US" sz="2200" spc="-5" dirty="0">
                <a:latin typeface="Times New Roman" panose="02020603050405020304" pitchFamily="18" charset="0"/>
                <a:ea typeface="SimSun" panose="02010600030101010101" pitchFamily="2" charset="-122"/>
                <a:cs typeface="Times New Roman" panose="02020603050405020304" pitchFamily="18" charset="0"/>
              </a:rPr>
              <a:t>人死亡，包括两名有基础性疾病的儿童。</a:t>
            </a:r>
            <a:endParaRPr lang="en-US" altLang="zh-CN" sz="2200" spc="-5" dirty="0">
              <a:latin typeface="Times New Roman" panose="02020603050405020304" pitchFamily="18" charset="0"/>
              <a:ea typeface="SimSun" panose="02010600030101010101" pitchFamily="2" charset="-122"/>
              <a:cs typeface="Times New Roman" panose="02020603050405020304" pitchFamily="18" charset="0"/>
            </a:endParaRPr>
          </a:p>
          <a:p>
            <a:pPr marL="241300" marR="5715" indent="-228600" algn="just" hangingPunct="0">
              <a:lnSpc>
                <a:spcPts val="2900"/>
              </a:lnSpc>
              <a:spcBef>
                <a:spcPts val="85"/>
              </a:spcBef>
              <a:spcAft>
                <a:spcPts val="2400"/>
              </a:spcAft>
              <a:buFont typeface="Arial"/>
              <a:buChar char="•"/>
              <a:tabLst>
                <a:tab pos="241300" algn="l"/>
              </a:tabLst>
            </a:pPr>
            <a:r>
              <a:rPr lang="zh-CN" altLang="en-US" sz="2200" spc="-5" dirty="0">
                <a:latin typeface="Times New Roman" panose="02020603050405020304" pitchFamily="18" charset="0"/>
                <a:ea typeface="SimSun" panose="02010600030101010101" pitchFamily="2" charset="-122"/>
                <a:cs typeface="Times New Roman" panose="02020603050405020304" pitchFamily="18" charset="0"/>
              </a:rPr>
              <a:t>此后，政府实施了严格的公共卫生措施和社交措施，实际上减少了</a:t>
            </a:r>
            <a:r>
              <a:rPr lang="en-US" altLang="zh-CN" sz="2200" spc="-5" dirty="0">
                <a:latin typeface="Times New Roman" panose="02020603050405020304" pitchFamily="18" charset="0"/>
                <a:ea typeface="SimSun" panose="02010600030101010101" pitchFamily="2" charset="-122"/>
                <a:cs typeface="Times New Roman" panose="02020603050405020304" pitchFamily="18" charset="0"/>
              </a:rPr>
              <a:t>COVID-19</a:t>
            </a:r>
            <a:r>
              <a:rPr lang="zh-CN" altLang="en-US" sz="2200" spc="-5" dirty="0">
                <a:latin typeface="Times New Roman" panose="02020603050405020304" pitchFamily="18" charset="0"/>
                <a:ea typeface="SimSun" panose="02010600030101010101" pitchFamily="2" charset="-122"/>
                <a:cs typeface="Times New Roman" panose="02020603050405020304" pitchFamily="18" charset="0"/>
              </a:rPr>
              <a:t>患者的数量。</a:t>
            </a:r>
            <a:endParaRPr lang="en-US" altLang="zh-CN" sz="2200" spc="-5" dirty="0">
              <a:latin typeface="Times New Roman" panose="02020603050405020304" pitchFamily="18" charset="0"/>
              <a:ea typeface="SimSun" panose="02010600030101010101" pitchFamily="2" charset="-122"/>
              <a:cs typeface="Times New Roman" panose="02020603050405020304" pitchFamily="18" charset="0"/>
            </a:endParaRPr>
          </a:p>
          <a:p>
            <a:pPr marL="241300" marR="5715" indent="-228600" algn="just" hangingPunct="0">
              <a:lnSpc>
                <a:spcPts val="2900"/>
              </a:lnSpc>
              <a:spcBef>
                <a:spcPts val="85"/>
              </a:spcBef>
              <a:spcAft>
                <a:spcPts val="2400"/>
              </a:spcAft>
              <a:buFont typeface="Arial"/>
              <a:buChar char="•"/>
              <a:tabLst>
                <a:tab pos="241300" algn="l"/>
              </a:tabLst>
            </a:pPr>
            <a:r>
              <a:rPr lang="zh-CN" altLang="en-US" sz="2200" spc="-5" dirty="0">
                <a:latin typeface="Times New Roman" panose="02020603050405020304" pitchFamily="18" charset="0"/>
                <a:ea typeface="SimSun" panose="02010600030101010101" pitchFamily="2" charset="-122"/>
                <a:cs typeface="Times New Roman" panose="02020603050405020304" pitchFamily="18" charset="0"/>
              </a:rPr>
              <a:t>在过去数月中，因放宽限制而导致感染增多，而</a:t>
            </a:r>
            <a:r>
              <a:rPr lang="en-US" altLang="zh-CN" sz="2200" spc="-5" dirty="0">
                <a:latin typeface="Times New Roman" panose="02020603050405020304" pitchFamily="18" charset="0"/>
                <a:ea typeface="SimSun" panose="02010600030101010101" pitchFamily="2" charset="-122"/>
                <a:cs typeface="Times New Roman" panose="02020603050405020304" pitchFamily="18" charset="0"/>
              </a:rPr>
              <a:t>COVID-19</a:t>
            </a:r>
            <a:r>
              <a:rPr lang="zh-CN" altLang="en-US" sz="2200" spc="-5" dirty="0">
                <a:latin typeface="Times New Roman" panose="02020603050405020304" pitchFamily="18" charset="0"/>
                <a:ea typeface="SimSun" panose="02010600030101010101" pitchFamily="2" charset="-122"/>
                <a:cs typeface="Times New Roman" panose="02020603050405020304" pitchFamily="18" charset="0"/>
              </a:rPr>
              <a:t>患者的增加也反映了这一点。</a:t>
            </a:r>
            <a:endParaRPr sz="2200" dirty="0">
              <a:latin typeface="Times New Roman" panose="02020603050405020304" pitchFamily="18" charset="0"/>
              <a:ea typeface="SimSun" panose="02010600030101010101" pitchFamily="2" charset="-122"/>
              <a:cs typeface="Times New Roman" panose="02020603050405020304" pitchFamily="18" charset="0"/>
            </a:endParaRPr>
          </a:p>
        </p:txBody>
      </p:sp>
      <p:grpSp>
        <p:nvGrpSpPr>
          <p:cNvPr id="5" name="object 5"/>
          <p:cNvGrpSpPr/>
          <p:nvPr/>
        </p:nvGrpSpPr>
        <p:grpSpPr>
          <a:xfrm>
            <a:off x="7690104" y="0"/>
            <a:ext cx="4502150" cy="634365"/>
            <a:chOff x="7690104" y="0"/>
            <a:chExt cx="4502150" cy="634365"/>
          </a:xfrm>
        </p:grpSpPr>
        <p:sp>
          <p:nvSpPr>
            <p:cNvPr id="6" name="object 6"/>
            <p:cNvSpPr/>
            <p:nvPr/>
          </p:nvSpPr>
          <p:spPr>
            <a:xfrm>
              <a:off x="7690104" y="0"/>
              <a:ext cx="4258056" cy="633984"/>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7" name="object 7"/>
            <p:cNvSpPr/>
            <p:nvPr/>
          </p:nvSpPr>
          <p:spPr>
            <a:xfrm>
              <a:off x="7770612" y="896"/>
              <a:ext cx="4151629" cy="607060"/>
            </a:xfrm>
            <a:custGeom>
              <a:avLst/>
              <a:gdLst/>
              <a:ahLst/>
              <a:cxnLst/>
              <a:rect l="l" t="t" r="r" b="b"/>
              <a:pathLst>
                <a:path w="4151629" h="607060">
                  <a:moveTo>
                    <a:pt x="4151376" y="0"/>
                  </a:moveTo>
                  <a:lnTo>
                    <a:pt x="676655" y="1"/>
                  </a:lnTo>
                  <a:lnTo>
                    <a:pt x="0" y="1"/>
                  </a:lnTo>
                  <a:lnTo>
                    <a:pt x="676655" y="606790"/>
                  </a:lnTo>
                  <a:lnTo>
                    <a:pt x="4151376" y="606790"/>
                  </a:lnTo>
                  <a:lnTo>
                    <a:pt x="4151376" y="0"/>
                  </a:lnTo>
                  <a:close/>
                </a:path>
              </a:pathLst>
            </a:custGeom>
            <a:solidFill>
              <a:srgbClr val="A24B19"/>
            </a:solidFill>
          </p:spPr>
          <p:txBody>
            <a:bodyPr wrap="square" lIns="0" tIns="0" rIns="0" bIns="0" rtlCol="0"/>
            <a:lstStyle/>
            <a:p>
              <a:endParaRPr/>
            </a:p>
          </p:txBody>
        </p:sp>
        <p:sp>
          <p:nvSpPr>
            <p:cNvPr id="8" name="object 8"/>
            <p:cNvSpPr/>
            <p:nvPr/>
          </p:nvSpPr>
          <p:spPr>
            <a:xfrm>
              <a:off x="7961376" y="0"/>
              <a:ext cx="4227576" cy="633984"/>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9" name="object 9"/>
            <p:cNvSpPr/>
            <p:nvPr/>
          </p:nvSpPr>
          <p:spPr>
            <a:xfrm>
              <a:off x="8040624" y="896"/>
              <a:ext cx="4151629" cy="607060"/>
            </a:xfrm>
            <a:custGeom>
              <a:avLst/>
              <a:gdLst/>
              <a:ahLst/>
              <a:cxnLst/>
              <a:rect l="l" t="t" r="r" b="b"/>
              <a:pathLst>
                <a:path w="4151629" h="607060">
                  <a:moveTo>
                    <a:pt x="4151376" y="0"/>
                  </a:moveTo>
                  <a:lnTo>
                    <a:pt x="676655" y="1"/>
                  </a:lnTo>
                  <a:lnTo>
                    <a:pt x="0" y="1"/>
                  </a:lnTo>
                  <a:lnTo>
                    <a:pt x="676655" y="606790"/>
                  </a:lnTo>
                  <a:lnTo>
                    <a:pt x="4151376" y="606790"/>
                  </a:lnTo>
                  <a:lnTo>
                    <a:pt x="4151376" y="0"/>
                  </a:lnTo>
                  <a:close/>
                </a:path>
              </a:pathLst>
            </a:custGeom>
            <a:solidFill>
              <a:srgbClr val="D86422"/>
            </a:solidFill>
          </p:spPr>
          <p:txBody>
            <a:bodyPr wrap="square" lIns="0" tIns="0" rIns="0" bIns="0" rtlCol="0"/>
            <a:lstStyle/>
            <a:p>
              <a:endParaRPr/>
            </a:p>
          </p:txBody>
        </p:sp>
      </p:grpSp>
      <p:sp>
        <p:nvSpPr>
          <p:cNvPr id="10" name="object 10"/>
          <p:cNvSpPr txBox="1"/>
          <p:nvPr/>
        </p:nvSpPr>
        <p:spPr>
          <a:xfrm>
            <a:off x="8040623" y="896"/>
            <a:ext cx="3881754" cy="607060"/>
          </a:xfrm>
          <a:prstGeom prst="rect">
            <a:avLst/>
          </a:prstGeom>
          <a:solidFill>
            <a:srgbClr val="D86422"/>
          </a:solidFill>
        </p:spPr>
        <p:txBody>
          <a:bodyPr vert="horz" wrap="square" lIns="0" tIns="135255" rIns="0" bIns="0" rtlCol="0">
            <a:noAutofit/>
          </a:bodyPr>
          <a:lstStyle/>
          <a:p>
            <a:pPr marL="1074420">
              <a:lnSpc>
                <a:spcPct val="100000"/>
              </a:lnSpc>
              <a:spcBef>
                <a:spcPts val="1065"/>
              </a:spcBef>
            </a:pPr>
            <a:r>
              <a:rPr lang="zh-CN" altLang="en-US" sz="2000" b="1" spc="-20" dirty="0">
                <a:solidFill>
                  <a:srgbClr val="FFFFFF"/>
                </a:solidFill>
                <a:latin typeface="Arial Black"/>
                <a:cs typeface="Arial Black"/>
              </a:rPr>
              <a:t>仅用于模拟</a:t>
            </a:r>
            <a:endParaRPr sz="2000" b="1" dirty="0">
              <a:latin typeface="Arial Black"/>
              <a:cs typeface="Arial Black"/>
            </a:endParaRPr>
          </a:p>
        </p:txBody>
      </p:sp>
      <p:sp>
        <p:nvSpPr>
          <p:cNvPr id="11" name="object 11"/>
          <p:cNvSpPr/>
          <p:nvPr/>
        </p:nvSpPr>
        <p:spPr>
          <a:xfrm>
            <a:off x="8040622" y="1823699"/>
            <a:ext cx="3925614" cy="3030298"/>
          </a:xfrm>
          <a:prstGeom prst="rect">
            <a:avLst/>
          </a:prstGeom>
          <a:blipFill>
            <a:blip r:embed="rId4" cstate="print"/>
            <a:stretch>
              <a:fillRect/>
            </a:stretch>
          </a:blipFill>
        </p:spPr>
        <p:txBody>
          <a:bodyPr wrap="square" lIns="0" tIns="0" rIns="0" bIns="0" rtlCol="0"/>
          <a:lstStyle/>
          <a:p>
            <a:endParaRPr/>
          </a:p>
        </p:txBody>
      </p:sp>
      <p:sp>
        <p:nvSpPr>
          <p:cNvPr id="12" name="object 12"/>
          <p:cNvSpPr txBox="1">
            <a:spLocks noGrp="1"/>
          </p:cNvSpPr>
          <p:nvPr>
            <p:ph type="sldNum" sz="quarter" idx="7"/>
          </p:nvPr>
        </p:nvSpPr>
        <p:spPr>
          <a:xfrm>
            <a:off x="11401037" y="6634184"/>
            <a:ext cx="617854" cy="179536"/>
          </a:xfrm>
          <a:prstGeom prst="rect">
            <a:avLst/>
          </a:prstGeom>
        </p:spPr>
        <p:txBody>
          <a:bodyPr vert="horz" wrap="square" lIns="0" tIns="0" rIns="0" bIns="0" rtlCol="0">
            <a:spAutoFit/>
          </a:bodyPr>
          <a:lstStyle/>
          <a:p>
            <a:pPr marL="12700">
              <a:lnSpc>
                <a:spcPts val="1425"/>
              </a:lnSpc>
            </a:pPr>
            <a:r>
              <a:rPr lang="zh-CN" altLang="en-US" spc="-5" dirty="0">
                <a:latin typeface="Times New Roman" panose="02020603050405020304" pitchFamily="18" charset="0"/>
                <a:ea typeface="STXihei" panose="02010600040101010101" pitchFamily="2" charset="-122"/>
                <a:cs typeface="Times New Roman" panose="02020603050405020304" pitchFamily="18" charset="0"/>
              </a:rPr>
              <a:t>第</a:t>
            </a:r>
            <a:fld id="{81D60167-4931-47E6-BA6A-407CBD079E47}" type="slidenum">
              <a:rPr smtClean="0">
                <a:latin typeface="Times New Roman" panose="02020603050405020304" pitchFamily="18" charset="0"/>
                <a:ea typeface="STXihei" panose="02010600040101010101" pitchFamily="2" charset="-122"/>
                <a:cs typeface="Times New Roman" panose="02020603050405020304" pitchFamily="18" charset="0"/>
              </a:rPr>
              <a:t>11</a:t>
            </a:fld>
            <a:r>
              <a:rPr lang="zh-CN" altLang="en-US"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页</a:t>
            </a:r>
            <a:endParaRPr dirty="0">
              <a:latin typeface="Times New Roman" panose="02020603050405020304" pitchFamily="18" charset="0"/>
              <a:ea typeface="STXihei" panose="02010600040101010101" pitchFamily="2" charset="-122"/>
              <a:cs typeface="Times New Roman" panose="02020603050405020304" pitchFamily="18" charset="0"/>
            </a:endParaRPr>
          </a:p>
        </p:txBody>
      </p:sp>
      <p:sp>
        <p:nvSpPr>
          <p:cNvPr id="13" name="object 13"/>
          <p:cNvSpPr txBox="1">
            <a:spLocks noGrp="1"/>
          </p:cNvSpPr>
          <p:nvPr>
            <p:ph type="ftr" sz="quarter" idx="5"/>
          </p:nvPr>
        </p:nvSpPr>
        <p:spPr>
          <a:xfrm>
            <a:off x="76269" y="6652472"/>
            <a:ext cx="1776730" cy="179536"/>
          </a:xfrm>
          <a:prstGeom prst="rect">
            <a:avLst/>
          </a:prstGeom>
        </p:spPr>
        <p:txBody>
          <a:bodyPr vert="horz" wrap="square" lIns="0" tIns="0" rIns="0" bIns="0" rtlCol="0">
            <a:spAutoFit/>
          </a:bodyPr>
          <a:lstStyle/>
          <a:p>
            <a:pPr marL="12700">
              <a:lnSpc>
                <a:spcPts val="1425"/>
              </a:lnSpc>
            </a:pPr>
            <a:r>
              <a:rPr lang="zh-CN" altLang="en-US" spc="-15" dirty="0">
                <a:latin typeface="STXihei" panose="02010600040101010101" pitchFamily="2" charset="-122"/>
                <a:ea typeface="STXihei" panose="02010600040101010101" pitchFamily="2" charset="-122"/>
              </a:rPr>
              <a:t>模拟演练</a:t>
            </a:r>
            <a:endParaRPr spc="-5" dirty="0">
              <a:latin typeface="STXihei" panose="02010600040101010101" pitchFamily="2" charset="-122"/>
              <a:ea typeface="STXihei" panose="02010600040101010101" pitchFamily="2" charset="-122"/>
            </a:endParaRPr>
          </a:p>
        </p:txBody>
      </p:sp>
      <p:sp>
        <p:nvSpPr>
          <p:cNvPr id="14" name="object 14"/>
          <p:cNvSpPr txBox="1"/>
          <p:nvPr/>
        </p:nvSpPr>
        <p:spPr>
          <a:xfrm>
            <a:off x="2374926" y="6652472"/>
            <a:ext cx="727075" cy="179536"/>
          </a:xfrm>
          <a:prstGeom prst="rect">
            <a:avLst/>
          </a:prstGeom>
        </p:spPr>
        <p:txBody>
          <a:bodyPr vert="horz" wrap="square" lIns="0" tIns="0" rIns="0" bIns="0" rtlCol="0">
            <a:spAutoFit/>
          </a:bodyPr>
          <a:lstStyle/>
          <a:p>
            <a:pPr marL="12700">
              <a:lnSpc>
                <a:spcPts val="1425"/>
              </a:lnSpc>
            </a:pPr>
            <a:r>
              <a:rPr sz="1200" b="1" spc="-5" dirty="0">
                <a:solidFill>
                  <a:srgbClr val="FFFFFF"/>
                </a:solidFill>
                <a:latin typeface="Times New Roman" panose="02020603050405020304" pitchFamily="18" charset="0"/>
                <a:cs typeface="Times New Roman" panose="02020603050405020304" pitchFamily="18" charset="0"/>
              </a:rPr>
              <a:t>C</a:t>
            </a:r>
            <a:r>
              <a:rPr sz="1200" b="1" dirty="0">
                <a:solidFill>
                  <a:srgbClr val="FFFFFF"/>
                </a:solidFill>
                <a:latin typeface="Times New Roman" panose="02020603050405020304" pitchFamily="18" charset="0"/>
                <a:cs typeface="Times New Roman" panose="02020603050405020304" pitchFamily="18" charset="0"/>
              </a:rPr>
              <a:t>O</a:t>
            </a:r>
            <a:r>
              <a:rPr sz="1200" b="1" spc="-5" dirty="0">
                <a:solidFill>
                  <a:srgbClr val="FFFFFF"/>
                </a:solidFill>
                <a:latin typeface="Times New Roman" panose="02020603050405020304" pitchFamily="18" charset="0"/>
                <a:cs typeface="Times New Roman" panose="02020603050405020304" pitchFamily="18" charset="0"/>
              </a:rPr>
              <a:t>V</a:t>
            </a:r>
            <a:r>
              <a:rPr sz="1200" b="1" dirty="0">
                <a:solidFill>
                  <a:srgbClr val="FFFFFF"/>
                </a:solidFill>
                <a:latin typeface="Times New Roman" panose="02020603050405020304" pitchFamily="18" charset="0"/>
                <a:cs typeface="Times New Roman" panose="02020603050405020304" pitchFamily="18" charset="0"/>
              </a:rPr>
              <a:t>I</a:t>
            </a:r>
            <a:r>
              <a:rPr sz="1200" b="1" spc="-5" dirty="0">
                <a:solidFill>
                  <a:srgbClr val="FFFFFF"/>
                </a:solidFill>
                <a:latin typeface="Times New Roman" panose="02020603050405020304" pitchFamily="18" charset="0"/>
                <a:cs typeface="Times New Roman" panose="02020603050405020304" pitchFamily="18" charset="0"/>
              </a:rPr>
              <a:t>D</a:t>
            </a:r>
            <a:r>
              <a:rPr sz="1200" b="1" dirty="0">
                <a:solidFill>
                  <a:srgbClr val="FFFFFF"/>
                </a:solidFill>
                <a:latin typeface="Times New Roman" panose="02020603050405020304" pitchFamily="18" charset="0"/>
                <a:cs typeface="Times New Roman" panose="02020603050405020304" pitchFamily="18" charset="0"/>
              </a:rPr>
              <a:t>-</a:t>
            </a:r>
            <a:r>
              <a:rPr sz="1200" b="1" spc="-5" dirty="0">
                <a:solidFill>
                  <a:srgbClr val="FFFFFF"/>
                </a:solidFill>
                <a:latin typeface="Times New Roman" panose="02020603050405020304" pitchFamily="18" charset="0"/>
                <a:cs typeface="Times New Roman" panose="02020603050405020304" pitchFamily="18" charset="0"/>
              </a:rPr>
              <a:t>19</a:t>
            </a:r>
            <a:endParaRPr sz="1200" dirty="0">
              <a:latin typeface="Times New Roman" panose="02020603050405020304" pitchFamily="18" charset="0"/>
              <a:cs typeface="Times New Roman" panose="02020603050405020304" pitchFamily="18" charset="0"/>
            </a:endParaRPr>
          </a:p>
        </p:txBody>
      </p:sp>
      <p:sp>
        <p:nvSpPr>
          <p:cNvPr id="15" name="object 15"/>
          <p:cNvSpPr txBox="1"/>
          <p:nvPr/>
        </p:nvSpPr>
        <p:spPr>
          <a:xfrm>
            <a:off x="5560608" y="6652472"/>
            <a:ext cx="1200150" cy="179536"/>
          </a:xfrm>
          <a:prstGeom prst="rect">
            <a:avLst/>
          </a:prstGeom>
        </p:spPr>
        <p:txBody>
          <a:bodyPr vert="horz" wrap="square" lIns="0" tIns="0" rIns="0" bIns="0" rtlCol="0">
            <a:spAutoFit/>
          </a:bodyPr>
          <a:lstStyle/>
          <a:p>
            <a:pPr marL="12700">
              <a:lnSpc>
                <a:spcPts val="1425"/>
              </a:lnSpc>
            </a:pPr>
            <a:r>
              <a:rPr lang="en-US" altLang="zh-CN"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2020</a:t>
            </a:r>
            <a:r>
              <a:rPr lang="zh-CN" altLang="en-US"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年</a:t>
            </a:r>
            <a:r>
              <a:rPr lang="en-US" altLang="zh-CN"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10</a:t>
            </a:r>
            <a:r>
              <a:rPr lang="zh-CN" altLang="en-US"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月</a:t>
            </a:r>
            <a:r>
              <a:rPr lang="en-US" altLang="zh-CN"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20</a:t>
            </a:r>
            <a:r>
              <a:rPr lang="zh-CN" altLang="en-US"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日</a:t>
            </a:r>
            <a:endParaRPr sz="1200" dirty="0">
              <a:latin typeface="Times New Roman" panose="02020603050405020304" pitchFamily="18" charset="0"/>
              <a:ea typeface="STXihei" panose="02010600040101010101" pitchFamily="2" charset="-122"/>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519" y="0"/>
            <a:ext cx="2159635" cy="574040"/>
          </a:xfrm>
          <a:prstGeom prst="rect">
            <a:avLst/>
          </a:prstGeom>
        </p:spPr>
        <p:txBody>
          <a:bodyPr vert="horz" wrap="square" lIns="0" tIns="12700" rIns="0" bIns="0" rtlCol="0">
            <a:spAutoFit/>
          </a:bodyPr>
          <a:lstStyle/>
          <a:p>
            <a:pPr marL="12700">
              <a:lnSpc>
                <a:spcPct val="100000"/>
              </a:lnSpc>
              <a:spcBef>
                <a:spcPts val="100"/>
              </a:spcBef>
            </a:pPr>
            <a:r>
              <a:rPr lang="zh-CN" altLang="en-US" sz="3600" spc="-5" dirty="0">
                <a:latin typeface="STXihei" panose="02010600040101010101" pitchFamily="2" charset="-122"/>
                <a:ea typeface="STXihei" panose="02010600040101010101" pitchFamily="2" charset="-122"/>
              </a:rPr>
              <a:t>第一课</a:t>
            </a:r>
            <a:endParaRPr sz="3600" dirty="0">
              <a:latin typeface="STXihei" panose="02010600040101010101" pitchFamily="2" charset="-122"/>
              <a:ea typeface="STXihei" panose="02010600040101010101" pitchFamily="2" charset="-122"/>
            </a:endParaRPr>
          </a:p>
        </p:txBody>
      </p:sp>
      <p:sp>
        <p:nvSpPr>
          <p:cNvPr id="3" name="object 3"/>
          <p:cNvSpPr txBox="1"/>
          <p:nvPr/>
        </p:nvSpPr>
        <p:spPr>
          <a:xfrm>
            <a:off x="707619" y="689355"/>
            <a:ext cx="3147695" cy="360680"/>
          </a:xfrm>
          <a:prstGeom prst="rect">
            <a:avLst/>
          </a:prstGeom>
        </p:spPr>
        <p:txBody>
          <a:bodyPr vert="horz" wrap="square" lIns="0" tIns="12700" rIns="0" bIns="0" rtlCol="0">
            <a:spAutoFit/>
          </a:bodyPr>
          <a:lstStyle/>
          <a:p>
            <a:pPr marL="12700">
              <a:lnSpc>
                <a:spcPct val="100000"/>
              </a:lnSpc>
              <a:spcBef>
                <a:spcPts val="100"/>
              </a:spcBef>
            </a:pPr>
            <a:r>
              <a:rPr lang="zh-CN" altLang="en-US" sz="2200" b="1" spc="-5" dirty="0">
                <a:solidFill>
                  <a:srgbClr val="005D85"/>
                </a:solidFill>
                <a:latin typeface="STXihei" panose="02010600040101010101" pitchFamily="2" charset="-122"/>
                <a:ea typeface="STXihei" panose="02010600040101010101" pitchFamily="2" charset="-122"/>
              </a:rPr>
              <a:t>讨论问题</a:t>
            </a:r>
            <a:endParaRPr sz="2200" b="1" spc="-5" dirty="0">
              <a:solidFill>
                <a:srgbClr val="005D85"/>
              </a:solidFill>
              <a:latin typeface="STXihei" panose="02010600040101010101" pitchFamily="2" charset="-122"/>
              <a:ea typeface="STXihei" panose="02010600040101010101" pitchFamily="2" charset="-122"/>
            </a:endParaRPr>
          </a:p>
        </p:txBody>
      </p:sp>
      <p:sp>
        <p:nvSpPr>
          <p:cNvPr id="9" name="object 9"/>
          <p:cNvSpPr txBox="1"/>
          <p:nvPr/>
        </p:nvSpPr>
        <p:spPr>
          <a:xfrm>
            <a:off x="707619" y="1510656"/>
            <a:ext cx="10317480" cy="4783361"/>
          </a:xfrm>
          <a:prstGeom prst="rect">
            <a:avLst/>
          </a:prstGeom>
        </p:spPr>
        <p:txBody>
          <a:bodyPr vert="horz" wrap="square" lIns="0" tIns="119380" rIns="0" bIns="0" rtlCol="0">
            <a:spAutoFit/>
          </a:bodyPr>
          <a:lstStyle/>
          <a:p>
            <a:pPr marL="526415" marR="1847850" indent="-514350" algn="just">
              <a:spcBef>
                <a:spcPts val="940"/>
              </a:spcBef>
              <a:spcAft>
                <a:spcPts val="1800"/>
              </a:spcAft>
              <a:buAutoNum type="arabicPeriod"/>
              <a:tabLst>
                <a:tab pos="526415" algn="l"/>
                <a:tab pos="527050" algn="l"/>
              </a:tabLst>
            </a:pPr>
            <a:r>
              <a:rPr lang="zh-CN" altLang="en-US" sz="2200" dirty="0">
                <a:latin typeface="Times New Roman" panose="02020603050405020304" pitchFamily="18" charset="0"/>
                <a:ea typeface="SimSun" panose="02010600030101010101" pitchFamily="2" charset="-122"/>
                <a:cs typeface="Times New Roman" panose="02020603050405020304" pitchFamily="18" charset="0"/>
              </a:rPr>
              <a:t>根据您的计划和程序，这家医院应该采取哪些筛查和分流程序？这</a:t>
            </a:r>
            <a:r>
              <a:rPr lang="zh-CN" altLang="en-US" sz="2200" spc="-5" dirty="0">
                <a:latin typeface="Times New Roman" panose="02020603050405020304" pitchFamily="18" charset="0"/>
                <a:ea typeface="SimSun" panose="02010600030101010101" pitchFamily="2" charset="-122"/>
                <a:cs typeface="Times New Roman" panose="02020603050405020304" pitchFamily="18" charset="0"/>
              </a:rPr>
              <a:t>样是否足够？</a:t>
            </a:r>
          </a:p>
          <a:p>
            <a:pPr marL="527050" indent="-514350" algn="just">
              <a:spcBef>
                <a:spcPts val="260"/>
              </a:spcBef>
              <a:spcAft>
                <a:spcPts val="1800"/>
              </a:spcAft>
              <a:buAutoNum type="arabicPeriod"/>
              <a:tabLst>
                <a:tab pos="526415" algn="l"/>
                <a:tab pos="527050" algn="l"/>
              </a:tabLst>
            </a:pPr>
            <a:r>
              <a:rPr lang="zh-CN" altLang="en-US" sz="2200" dirty="0">
                <a:latin typeface="Times New Roman" panose="02020603050405020304" pitchFamily="18" charset="0"/>
                <a:ea typeface="SimSun" panose="02010600030101010101" pitchFamily="2" charset="-122"/>
                <a:cs typeface="Times New Roman" panose="02020603050405020304" pitchFamily="18" charset="0"/>
              </a:rPr>
              <a:t>由于</a:t>
            </a:r>
            <a:r>
              <a:rPr lang="en-US" altLang="zh-CN" sz="2200" dirty="0">
                <a:latin typeface="Times New Roman" panose="02020603050405020304" pitchFamily="18" charset="0"/>
                <a:ea typeface="SimSun" panose="02010600030101010101" pitchFamily="2" charset="-122"/>
                <a:cs typeface="Times New Roman" panose="02020603050405020304" pitchFamily="18" charset="0"/>
              </a:rPr>
              <a:t>SARS-CoV-2</a:t>
            </a:r>
            <a:r>
              <a:rPr lang="zh-CN" altLang="en-US" sz="2200" dirty="0">
                <a:latin typeface="Times New Roman" panose="02020603050405020304" pitchFamily="18" charset="0"/>
                <a:ea typeface="SimSun" panose="02010600030101010101" pitchFamily="2" charset="-122"/>
                <a:cs typeface="Times New Roman" panose="02020603050405020304" pitchFamily="18" charset="0"/>
              </a:rPr>
              <a:t>病毒可能会长期伴随我们，对员工和患者应提出哪些建议？</a:t>
            </a:r>
            <a:endParaRPr lang="en-US" altLang="zh-CN" sz="2200" dirty="0">
              <a:latin typeface="Times New Roman" panose="02020603050405020304" pitchFamily="18" charset="0"/>
              <a:ea typeface="SimSun" panose="02010600030101010101" pitchFamily="2" charset="-122"/>
              <a:cs typeface="Times New Roman" panose="02020603050405020304" pitchFamily="18" charset="0"/>
            </a:endParaRPr>
          </a:p>
          <a:p>
            <a:pPr marL="527050" indent="-514350" algn="just">
              <a:spcBef>
                <a:spcPts val="260"/>
              </a:spcBef>
              <a:spcAft>
                <a:spcPts val="1800"/>
              </a:spcAft>
              <a:buAutoNum type="arabicPeriod"/>
              <a:tabLst>
                <a:tab pos="526415" algn="l"/>
                <a:tab pos="527050" algn="l"/>
              </a:tabLst>
            </a:pPr>
            <a:r>
              <a:rPr lang="zh-CN" altLang="en-US" sz="2200" spc="-5" dirty="0">
                <a:latin typeface="Times New Roman" panose="02020603050405020304" pitchFamily="18" charset="0"/>
                <a:ea typeface="SimSun" panose="02010600030101010101" pitchFamily="2" charset="-122"/>
                <a:cs typeface="Times New Roman" panose="02020603050405020304" pitchFamily="18" charset="0"/>
              </a:rPr>
              <a:t>应采取哪些隔离和分组措施来管理患者？</a:t>
            </a:r>
            <a:endParaRPr lang="en-US" altLang="zh-CN" sz="2200" spc="-5" dirty="0">
              <a:latin typeface="Times New Roman" panose="02020603050405020304" pitchFamily="18" charset="0"/>
              <a:ea typeface="SimSun" panose="02010600030101010101" pitchFamily="2" charset="-122"/>
              <a:cs typeface="Times New Roman" panose="02020603050405020304" pitchFamily="18" charset="0"/>
            </a:endParaRPr>
          </a:p>
          <a:p>
            <a:pPr marL="527050" indent="-514350" algn="just">
              <a:spcBef>
                <a:spcPts val="260"/>
              </a:spcBef>
              <a:spcAft>
                <a:spcPts val="1800"/>
              </a:spcAft>
              <a:buAutoNum type="arabicPeriod"/>
              <a:tabLst>
                <a:tab pos="526415" algn="l"/>
                <a:tab pos="527050" algn="l"/>
              </a:tabLst>
            </a:pPr>
            <a:r>
              <a:rPr lang="zh-CN" altLang="en-US" sz="2200" spc="-5" dirty="0">
                <a:latin typeface="Times New Roman" panose="02020603050405020304" pitchFamily="18" charset="0"/>
                <a:ea typeface="SimSun" panose="02010600030101010101" pitchFamily="2" charset="-122"/>
                <a:cs typeface="Times New Roman" panose="02020603050405020304" pitchFamily="18" charset="0"/>
              </a:rPr>
              <a:t>什么样的设备、</a:t>
            </a:r>
            <a:r>
              <a:rPr lang="zh-CN" altLang="en-US" sz="2200" u="sng" spc="-5" dirty="0">
                <a:solidFill>
                  <a:srgbClr val="0563C1"/>
                </a:solidFill>
                <a:uFill>
                  <a:solidFill>
                    <a:srgbClr val="0563C1"/>
                  </a:solidFill>
                </a:uFill>
                <a:latin typeface="Times New Roman" panose="02020603050405020304" pitchFamily="18" charset="0"/>
                <a:ea typeface="SimSun" panose="02010600030101010101" pitchFamily="2" charset="-122"/>
                <a:cs typeface="Times New Roman" panose="02020603050405020304" pitchFamily="18" charset="0"/>
              </a:rPr>
              <a:t>培训</a:t>
            </a:r>
            <a:r>
              <a:rPr lang="zh-CN" altLang="en-US" sz="2200" spc="-5" dirty="0">
                <a:latin typeface="Times New Roman" panose="02020603050405020304" pitchFamily="18" charset="0"/>
                <a:ea typeface="SimSun" panose="02010600030101010101" pitchFamily="2" charset="-122"/>
                <a:cs typeface="Times New Roman" panose="02020603050405020304" pitchFamily="18" charset="0"/>
              </a:rPr>
              <a:t>或其它活动会使员工注意在出现大量</a:t>
            </a:r>
            <a:r>
              <a:rPr lang="en-US" altLang="zh-CN" sz="2200" spc="-5" dirty="0">
                <a:latin typeface="Times New Roman" panose="02020603050405020304" pitchFamily="18" charset="0"/>
                <a:ea typeface="SimSun" panose="02010600030101010101" pitchFamily="2" charset="-122"/>
                <a:cs typeface="Times New Roman" panose="02020603050405020304" pitchFamily="18" charset="0"/>
              </a:rPr>
              <a:t>COVID-19</a:t>
            </a:r>
            <a:r>
              <a:rPr lang="zh-CN" altLang="en-US" sz="2200" spc="-5" dirty="0">
                <a:latin typeface="Times New Roman" panose="02020603050405020304" pitchFamily="18" charset="0"/>
                <a:ea typeface="SimSun" panose="02010600030101010101" pitchFamily="2" charset="-122"/>
                <a:cs typeface="Times New Roman" panose="02020603050405020304" pitchFamily="18" charset="0"/>
              </a:rPr>
              <a:t>感染病例时实施感染预防和控制措施的必要性？</a:t>
            </a:r>
            <a:endParaRPr lang="en-US" altLang="zh-CN" sz="2200" spc="-5" dirty="0">
              <a:latin typeface="Times New Roman" panose="02020603050405020304" pitchFamily="18" charset="0"/>
              <a:ea typeface="SimSun" panose="02010600030101010101" pitchFamily="2" charset="-122"/>
              <a:cs typeface="Times New Roman" panose="02020603050405020304" pitchFamily="18" charset="0"/>
            </a:endParaRPr>
          </a:p>
          <a:p>
            <a:pPr marL="527050" indent="-514350" algn="just">
              <a:spcBef>
                <a:spcPts val="260"/>
              </a:spcBef>
              <a:spcAft>
                <a:spcPts val="1800"/>
              </a:spcAft>
              <a:buAutoNum type="arabicPeriod"/>
              <a:tabLst>
                <a:tab pos="526415" algn="l"/>
                <a:tab pos="527050" algn="l"/>
              </a:tabLst>
            </a:pPr>
            <a:r>
              <a:rPr lang="zh-CN" altLang="en-US" sz="2200" spc="-5" dirty="0">
                <a:latin typeface="Times New Roman" panose="02020603050405020304" pitchFamily="18" charset="0"/>
                <a:ea typeface="SimSun" panose="02010600030101010101" pitchFamily="2" charset="-122"/>
                <a:cs typeface="Times New Roman" panose="02020603050405020304" pitchFamily="18" charset="0"/>
              </a:rPr>
              <a:t>需要实施什么样的环境清洁和工程控制系统？</a:t>
            </a:r>
            <a:endParaRPr lang="en-US" altLang="zh-CN" sz="2200" spc="-5" dirty="0">
              <a:latin typeface="Times New Roman" panose="02020603050405020304" pitchFamily="18" charset="0"/>
              <a:ea typeface="SimSun" panose="02010600030101010101" pitchFamily="2" charset="-122"/>
              <a:cs typeface="Times New Roman" panose="02020603050405020304" pitchFamily="18" charset="0"/>
            </a:endParaRPr>
          </a:p>
          <a:p>
            <a:pPr marL="527050" indent="-514350" algn="just">
              <a:spcBef>
                <a:spcPts val="260"/>
              </a:spcBef>
              <a:spcAft>
                <a:spcPts val="1800"/>
              </a:spcAft>
              <a:buAutoNum type="arabicPeriod"/>
              <a:tabLst>
                <a:tab pos="526415" algn="l"/>
                <a:tab pos="527050" algn="l"/>
              </a:tabLst>
            </a:pPr>
            <a:r>
              <a:rPr lang="zh-CN" altLang="en-US" sz="2200" dirty="0">
                <a:latin typeface="Times New Roman" panose="02020603050405020304" pitchFamily="18" charset="0"/>
                <a:ea typeface="SimSun" panose="02010600030101010101" pitchFamily="2" charset="-122"/>
                <a:cs typeface="Times New Roman" panose="02020603050405020304" pitchFamily="18" charset="0"/>
              </a:rPr>
              <a:t>在此阶段需要任何行政控制措施吗？如果需要，是什么？</a:t>
            </a:r>
            <a:endParaRPr lang="en-US" altLang="zh-CN" sz="2200" dirty="0">
              <a:latin typeface="Times New Roman" panose="02020603050405020304" pitchFamily="18" charset="0"/>
              <a:ea typeface="SimSun" panose="02010600030101010101" pitchFamily="2" charset="-122"/>
              <a:cs typeface="Times New Roman" panose="02020603050405020304" pitchFamily="18" charset="0"/>
            </a:endParaRPr>
          </a:p>
          <a:p>
            <a:pPr marL="527050" indent="-514350" algn="just">
              <a:spcBef>
                <a:spcPts val="260"/>
              </a:spcBef>
              <a:spcAft>
                <a:spcPts val="1800"/>
              </a:spcAft>
              <a:buAutoNum type="arabicPeriod"/>
              <a:tabLst>
                <a:tab pos="526415" algn="l"/>
                <a:tab pos="527050" algn="l"/>
              </a:tabLst>
            </a:pPr>
            <a:r>
              <a:rPr lang="zh-CN" altLang="en-US" sz="2200" spc="-5" dirty="0">
                <a:latin typeface="Times New Roman" panose="02020603050405020304" pitchFamily="18" charset="0"/>
                <a:ea typeface="SimSun" panose="02010600030101010101" pitchFamily="2" charset="-122"/>
                <a:cs typeface="Times New Roman" panose="02020603050405020304" pitchFamily="18" charset="0"/>
              </a:rPr>
              <a:t>如何确保设施政策得到遵守？如何处理违规情况？</a:t>
            </a:r>
            <a:endParaRPr sz="2200" dirty="0">
              <a:latin typeface="Times New Roman" panose="02020603050405020304" pitchFamily="18" charset="0"/>
              <a:ea typeface="SimSun" panose="02010600030101010101" pitchFamily="2" charset="-122"/>
              <a:cs typeface="Times New Roman" panose="02020603050405020304" pitchFamily="18" charset="0"/>
            </a:endParaRPr>
          </a:p>
        </p:txBody>
      </p:sp>
      <p:sp>
        <p:nvSpPr>
          <p:cNvPr id="11" name="object 11"/>
          <p:cNvSpPr/>
          <p:nvPr/>
        </p:nvSpPr>
        <p:spPr>
          <a:xfrm>
            <a:off x="9988649" y="820014"/>
            <a:ext cx="559201" cy="664063"/>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2" name="object 12"/>
          <p:cNvSpPr txBox="1"/>
          <p:nvPr/>
        </p:nvSpPr>
        <p:spPr>
          <a:xfrm>
            <a:off x="10647968" y="959611"/>
            <a:ext cx="1160145"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0070C0"/>
                </a:solidFill>
                <a:latin typeface="Arial"/>
                <a:cs typeface="Arial"/>
              </a:rPr>
              <a:t>30</a:t>
            </a:r>
            <a:r>
              <a:rPr lang="zh-CN" altLang="en-US" sz="2400" b="1" spc="-5" dirty="0">
                <a:solidFill>
                  <a:srgbClr val="0070C0"/>
                </a:solidFill>
                <a:latin typeface="Arial"/>
                <a:cs typeface="Arial"/>
              </a:rPr>
              <a:t>分钟</a:t>
            </a:r>
            <a:endParaRPr sz="2400" dirty="0">
              <a:latin typeface="Arial"/>
              <a:cs typeface="Arial"/>
            </a:endParaRPr>
          </a:p>
        </p:txBody>
      </p:sp>
      <p:sp>
        <p:nvSpPr>
          <p:cNvPr id="13" name="object 13"/>
          <p:cNvSpPr txBox="1">
            <a:spLocks noGrp="1"/>
          </p:cNvSpPr>
          <p:nvPr>
            <p:ph type="sldNum" sz="quarter" idx="7"/>
          </p:nvPr>
        </p:nvSpPr>
        <p:spPr>
          <a:xfrm>
            <a:off x="11401037" y="6634184"/>
            <a:ext cx="617854" cy="179536"/>
          </a:xfrm>
          <a:prstGeom prst="rect">
            <a:avLst/>
          </a:prstGeom>
        </p:spPr>
        <p:txBody>
          <a:bodyPr vert="horz" wrap="square" lIns="0" tIns="0" rIns="0" bIns="0" rtlCol="0">
            <a:spAutoFit/>
          </a:bodyPr>
          <a:lstStyle/>
          <a:p>
            <a:pPr marL="12700">
              <a:lnSpc>
                <a:spcPts val="1425"/>
              </a:lnSpc>
            </a:pPr>
            <a:r>
              <a:rPr lang="zh-CN" altLang="en-US" spc="-5" dirty="0">
                <a:latin typeface="Times New Roman" panose="02020603050405020304" pitchFamily="18" charset="0"/>
                <a:ea typeface="STXihei" panose="02010600040101010101" pitchFamily="2" charset="-122"/>
                <a:cs typeface="Times New Roman" panose="02020603050405020304" pitchFamily="18" charset="0"/>
              </a:rPr>
              <a:t>第</a:t>
            </a:r>
            <a:fld id="{81D60167-4931-47E6-BA6A-407CBD079E47}" type="slidenum">
              <a:rPr smtClean="0">
                <a:latin typeface="Times New Roman" panose="02020603050405020304" pitchFamily="18" charset="0"/>
                <a:ea typeface="STXihei" panose="02010600040101010101" pitchFamily="2" charset="-122"/>
                <a:cs typeface="Times New Roman" panose="02020603050405020304" pitchFamily="18" charset="0"/>
              </a:rPr>
              <a:t>12</a:t>
            </a:fld>
            <a:r>
              <a:rPr lang="zh-CN" altLang="en-US"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页</a:t>
            </a:r>
            <a:endParaRPr dirty="0">
              <a:latin typeface="Times New Roman" panose="02020603050405020304" pitchFamily="18" charset="0"/>
              <a:ea typeface="STXihei" panose="02010600040101010101" pitchFamily="2" charset="-122"/>
              <a:cs typeface="Times New Roman" panose="02020603050405020304" pitchFamily="18" charset="0"/>
            </a:endParaRPr>
          </a:p>
        </p:txBody>
      </p:sp>
      <p:sp>
        <p:nvSpPr>
          <p:cNvPr id="14" name="object 14"/>
          <p:cNvSpPr txBox="1">
            <a:spLocks noGrp="1"/>
          </p:cNvSpPr>
          <p:nvPr>
            <p:ph type="ftr" sz="quarter" idx="5"/>
          </p:nvPr>
        </p:nvSpPr>
        <p:spPr>
          <a:xfrm>
            <a:off x="76269" y="6652472"/>
            <a:ext cx="1776730" cy="179536"/>
          </a:xfrm>
          <a:prstGeom prst="rect">
            <a:avLst/>
          </a:prstGeom>
        </p:spPr>
        <p:txBody>
          <a:bodyPr vert="horz" wrap="square" lIns="0" tIns="0" rIns="0" bIns="0" rtlCol="0">
            <a:spAutoFit/>
          </a:bodyPr>
          <a:lstStyle/>
          <a:p>
            <a:pPr marL="12700">
              <a:lnSpc>
                <a:spcPts val="1425"/>
              </a:lnSpc>
            </a:pPr>
            <a:r>
              <a:rPr lang="zh-CN" altLang="en-US" spc="-15" dirty="0">
                <a:latin typeface="STXihei" panose="02010600040101010101" pitchFamily="2" charset="-122"/>
                <a:ea typeface="STXihei" panose="02010600040101010101" pitchFamily="2" charset="-122"/>
              </a:rPr>
              <a:t>模拟演练</a:t>
            </a:r>
            <a:endParaRPr spc="-5" dirty="0">
              <a:latin typeface="STXihei" panose="02010600040101010101" pitchFamily="2" charset="-122"/>
              <a:ea typeface="STXihei" panose="02010600040101010101" pitchFamily="2" charset="-122"/>
            </a:endParaRPr>
          </a:p>
        </p:txBody>
      </p:sp>
      <p:sp>
        <p:nvSpPr>
          <p:cNvPr id="15" name="object 15"/>
          <p:cNvSpPr txBox="1"/>
          <p:nvPr/>
        </p:nvSpPr>
        <p:spPr>
          <a:xfrm>
            <a:off x="2374926" y="6652472"/>
            <a:ext cx="727075" cy="179536"/>
          </a:xfrm>
          <a:prstGeom prst="rect">
            <a:avLst/>
          </a:prstGeom>
        </p:spPr>
        <p:txBody>
          <a:bodyPr vert="horz" wrap="square" lIns="0" tIns="0" rIns="0" bIns="0" rtlCol="0">
            <a:spAutoFit/>
          </a:bodyPr>
          <a:lstStyle/>
          <a:p>
            <a:pPr marL="12700">
              <a:lnSpc>
                <a:spcPts val="1425"/>
              </a:lnSpc>
            </a:pPr>
            <a:r>
              <a:rPr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C</a:t>
            </a:r>
            <a:r>
              <a:rPr sz="1200" b="1"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O</a:t>
            </a:r>
            <a:r>
              <a:rPr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V</a:t>
            </a:r>
            <a:r>
              <a:rPr sz="1200" b="1"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I</a:t>
            </a:r>
            <a:r>
              <a:rPr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D</a:t>
            </a:r>
            <a:r>
              <a:rPr sz="1200" b="1"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a:t>
            </a:r>
            <a:r>
              <a:rPr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19</a:t>
            </a:r>
            <a:endParaRPr sz="1200" dirty="0">
              <a:latin typeface="Times New Roman" panose="02020603050405020304" pitchFamily="18" charset="0"/>
              <a:ea typeface="STXihei" panose="02010600040101010101" pitchFamily="2" charset="-122"/>
              <a:cs typeface="Times New Roman" panose="02020603050405020304" pitchFamily="18" charset="0"/>
            </a:endParaRPr>
          </a:p>
        </p:txBody>
      </p:sp>
      <p:sp>
        <p:nvSpPr>
          <p:cNvPr id="16" name="object 16"/>
          <p:cNvSpPr txBox="1"/>
          <p:nvPr/>
        </p:nvSpPr>
        <p:spPr>
          <a:xfrm>
            <a:off x="5560608" y="6652472"/>
            <a:ext cx="1200150" cy="179536"/>
          </a:xfrm>
          <a:prstGeom prst="rect">
            <a:avLst/>
          </a:prstGeom>
        </p:spPr>
        <p:txBody>
          <a:bodyPr vert="horz" wrap="square" lIns="0" tIns="0" rIns="0" bIns="0" rtlCol="0">
            <a:spAutoFit/>
          </a:bodyPr>
          <a:lstStyle/>
          <a:p>
            <a:pPr marL="12700">
              <a:lnSpc>
                <a:spcPts val="1425"/>
              </a:lnSpc>
            </a:pPr>
            <a:r>
              <a:rPr lang="en-US" altLang="zh-CN"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2020</a:t>
            </a:r>
            <a:r>
              <a:rPr lang="zh-CN" altLang="en-US"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年</a:t>
            </a:r>
            <a:r>
              <a:rPr lang="en-US" altLang="zh-CN"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10</a:t>
            </a:r>
            <a:r>
              <a:rPr lang="zh-CN" altLang="en-US"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月</a:t>
            </a:r>
            <a:r>
              <a:rPr lang="en-US" altLang="zh-CN"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20</a:t>
            </a:r>
            <a:r>
              <a:rPr lang="zh-CN" altLang="en-US"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日</a:t>
            </a:r>
            <a:endParaRPr sz="1200" dirty="0">
              <a:latin typeface="Times New Roman" panose="02020603050405020304" pitchFamily="18" charset="0"/>
              <a:ea typeface="STXihei" panose="02010600040101010101" pitchFamily="2" charset="-122"/>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896"/>
            <a:ext cx="7771130" cy="525785"/>
          </a:xfrm>
          <a:prstGeom prst="rect">
            <a:avLst/>
          </a:prstGeom>
        </p:spPr>
        <p:txBody>
          <a:bodyPr vert="horz" wrap="square" lIns="0" tIns="0" rIns="0" bIns="0" rtlCol="0">
            <a:spAutoFit/>
          </a:bodyPr>
          <a:lstStyle/>
          <a:p>
            <a:pPr marL="243840">
              <a:lnSpc>
                <a:spcPts val="4095"/>
              </a:lnSpc>
            </a:pPr>
            <a:r>
              <a:rPr lang="zh-CN" altLang="en-US" sz="3600" spc="-5" dirty="0">
                <a:latin typeface="STXihei" panose="02010600040101010101" pitchFamily="2" charset="-122"/>
                <a:ea typeface="STXihei" panose="02010600040101010101" pitchFamily="2" charset="-122"/>
              </a:rPr>
              <a:t>局面最新情况</a:t>
            </a:r>
            <a:endParaRPr sz="3600" dirty="0">
              <a:latin typeface="STXihei" panose="02010600040101010101" pitchFamily="2" charset="-122"/>
              <a:ea typeface="STXihei" panose="02010600040101010101" pitchFamily="2" charset="-122"/>
            </a:endParaRPr>
          </a:p>
        </p:txBody>
      </p:sp>
      <p:grpSp>
        <p:nvGrpSpPr>
          <p:cNvPr id="3" name="object 3"/>
          <p:cNvGrpSpPr/>
          <p:nvPr/>
        </p:nvGrpSpPr>
        <p:grpSpPr>
          <a:xfrm>
            <a:off x="7690104" y="0"/>
            <a:ext cx="4502150" cy="634365"/>
            <a:chOff x="7690104" y="0"/>
            <a:chExt cx="4502150" cy="634365"/>
          </a:xfrm>
        </p:grpSpPr>
        <p:sp>
          <p:nvSpPr>
            <p:cNvPr id="4" name="object 4"/>
            <p:cNvSpPr/>
            <p:nvPr/>
          </p:nvSpPr>
          <p:spPr>
            <a:xfrm>
              <a:off x="7690104" y="0"/>
              <a:ext cx="4258056" cy="633984"/>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7770612" y="896"/>
              <a:ext cx="4151629" cy="607060"/>
            </a:xfrm>
            <a:custGeom>
              <a:avLst/>
              <a:gdLst/>
              <a:ahLst/>
              <a:cxnLst/>
              <a:rect l="l" t="t" r="r" b="b"/>
              <a:pathLst>
                <a:path w="4151629" h="607060">
                  <a:moveTo>
                    <a:pt x="4151376" y="0"/>
                  </a:moveTo>
                  <a:lnTo>
                    <a:pt x="676655" y="1"/>
                  </a:lnTo>
                  <a:lnTo>
                    <a:pt x="0" y="1"/>
                  </a:lnTo>
                  <a:lnTo>
                    <a:pt x="676655" y="606790"/>
                  </a:lnTo>
                  <a:lnTo>
                    <a:pt x="4151376" y="606790"/>
                  </a:lnTo>
                  <a:lnTo>
                    <a:pt x="4151376" y="0"/>
                  </a:lnTo>
                  <a:close/>
                </a:path>
              </a:pathLst>
            </a:custGeom>
            <a:solidFill>
              <a:srgbClr val="A24B19"/>
            </a:solidFill>
          </p:spPr>
          <p:txBody>
            <a:bodyPr wrap="square" lIns="0" tIns="0" rIns="0" bIns="0" rtlCol="0"/>
            <a:lstStyle/>
            <a:p>
              <a:endParaRPr/>
            </a:p>
          </p:txBody>
        </p:sp>
        <p:sp>
          <p:nvSpPr>
            <p:cNvPr id="6" name="object 6"/>
            <p:cNvSpPr/>
            <p:nvPr/>
          </p:nvSpPr>
          <p:spPr>
            <a:xfrm>
              <a:off x="7961376" y="0"/>
              <a:ext cx="4227576" cy="633984"/>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7" name="object 7"/>
            <p:cNvSpPr/>
            <p:nvPr/>
          </p:nvSpPr>
          <p:spPr>
            <a:xfrm>
              <a:off x="8040624" y="896"/>
              <a:ext cx="4151629" cy="607060"/>
            </a:xfrm>
            <a:custGeom>
              <a:avLst/>
              <a:gdLst/>
              <a:ahLst/>
              <a:cxnLst/>
              <a:rect l="l" t="t" r="r" b="b"/>
              <a:pathLst>
                <a:path w="4151629" h="607060">
                  <a:moveTo>
                    <a:pt x="4151376" y="0"/>
                  </a:moveTo>
                  <a:lnTo>
                    <a:pt x="676655" y="1"/>
                  </a:lnTo>
                  <a:lnTo>
                    <a:pt x="0" y="1"/>
                  </a:lnTo>
                  <a:lnTo>
                    <a:pt x="676655" y="606790"/>
                  </a:lnTo>
                  <a:lnTo>
                    <a:pt x="4151376" y="606790"/>
                  </a:lnTo>
                  <a:lnTo>
                    <a:pt x="4151376" y="0"/>
                  </a:lnTo>
                  <a:close/>
                </a:path>
              </a:pathLst>
            </a:custGeom>
            <a:solidFill>
              <a:srgbClr val="D86422"/>
            </a:solidFill>
          </p:spPr>
          <p:txBody>
            <a:bodyPr wrap="square" lIns="0" tIns="0" rIns="0" bIns="0" rtlCol="0"/>
            <a:lstStyle/>
            <a:p>
              <a:endParaRPr/>
            </a:p>
          </p:txBody>
        </p:sp>
      </p:grpSp>
      <p:sp>
        <p:nvSpPr>
          <p:cNvPr id="8" name="object 8"/>
          <p:cNvSpPr txBox="1"/>
          <p:nvPr/>
        </p:nvSpPr>
        <p:spPr>
          <a:xfrm>
            <a:off x="8040623" y="896"/>
            <a:ext cx="3881754" cy="607060"/>
          </a:xfrm>
          <a:prstGeom prst="rect">
            <a:avLst/>
          </a:prstGeom>
          <a:solidFill>
            <a:srgbClr val="D86422"/>
          </a:solidFill>
        </p:spPr>
        <p:txBody>
          <a:bodyPr vert="horz" wrap="square" lIns="0" tIns="135255" rIns="0" bIns="0" rtlCol="0">
            <a:noAutofit/>
          </a:bodyPr>
          <a:lstStyle/>
          <a:p>
            <a:pPr marL="1074420">
              <a:lnSpc>
                <a:spcPct val="100000"/>
              </a:lnSpc>
              <a:spcBef>
                <a:spcPts val="1065"/>
              </a:spcBef>
            </a:pPr>
            <a:r>
              <a:rPr lang="zh-CN" altLang="en-US" sz="2000" spc="-20" dirty="0">
                <a:solidFill>
                  <a:srgbClr val="FFFFFF"/>
                </a:solidFill>
                <a:latin typeface="Arial Black"/>
                <a:cs typeface="Arial Black"/>
              </a:rPr>
              <a:t>仅用于模拟</a:t>
            </a:r>
            <a:endParaRPr sz="2000" dirty="0">
              <a:latin typeface="Arial Black"/>
              <a:cs typeface="Arial Black"/>
            </a:endParaRPr>
          </a:p>
        </p:txBody>
      </p:sp>
      <p:sp>
        <p:nvSpPr>
          <p:cNvPr id="9" name="object 9"/>
          <p:cNvSpPr/>
          <p:nvPr/>
        </p:nvSpPr>
        <p:spPr>
          <a:xfrm>
            <a:off x="483894" y="841247"/>
            <a:ext cx="7287259" cy="5553710"/>
          </a:xfrm>
          <a:custGeom>
            <a:avLst/>
            <a:gdLst/>
            <a:ahLst/>
            <a:cxnLst/>
            <a:rect l="l" t="t" r="r" b="b"/>
            <a:pathLst>
              <a:path w="7287259" h="5553710">
                <a:moveTo>
                  <a:pt x="7286716" y="0"/>
                </a:moveTo>
                <a:lnTo>
                  <a:pt x="0" y="0"/>
                </a:lnTo>
                <a:lnTo>
                  <a:pt x="0" y="5553386"/>
                </a:lnTo>
                <a:lnTo>
                  <a:pt x="7286716" y="5553386"/>
                </a:lnTo>
                <a:lnTo>
                  <a:pt x="7286716" y="0"/>
                </a:lnTo>
                <a:close/>
              </a:path>
            </a:pathLst>
          </a:custGeom>
          <a:solidFill>
            <a:srgbClr val="DEDEDE"/>
          </a:solidFill>
        </p:spPr>
        <p:txBody>
          <a:bodyPr wrap="square" lIns="0" tIns="0" rIns="0" bIns="0" rtlCol="0"/>
          <a:lstStyle/>
          <a:p>
            <a:endParaRPr/>
          </a:p>
        </p:txBody>
      </p:sp>
      <p:sp>
        <p:nvSpPr>
          <p:cNvPr id="10" name="object 10"/>
          <p:cNvSpPr txBox="1"/>
          <p:nvPr/>
        </p:nvSpPr>
        <p:spPr>
          <a:xfrm>
            <a:off x="562634" y="1081532"/>
            <a:ext cx="7012940" cy="3559116"/>
          </a:xfrm>
          <a:prstGeom prst="rect">
            <a:avLst/>
          </a:prstGeom>
        </p:spPr>
        <p:txBody>
          <a:bodyPr vert="horz" wrap="square" lIns="0" tIns="12700" rIns="0" bIns="0" rtlCol="0">
            <a:spAutoFit/>
          </a:bodyPr>
          <a:lstStyle/>
          <a:p>
            <a:pPr marL="241300" marR="651510" indent="-228600" algn="just">
              <a:lnSpc>
                <a:spcPct val="100000"/>
              </a:lnSpc>
              <a:spcBef>
                <a:spcPts val="100"/>
              </a:spcBef>
              <a:spcAft>
                <a:spcPts val="2400"/>
              </a:spcAft>
              <a:buFont typeface="Arial"/>
              <a:buChar char="•"/>
              <a:tabLst>
                <a:tab pos="241300" algn="l"/>
              </a:tabLst>
            </a:pPr>
            <a:r>
              <a:rPr lang="zh-CN" altLang="en-US" sz="2400" spc="-5" dirty="0">
                <a:latin typeface="Times New Roman" panose="02020603050405020304" pitchFamily="18" charset="0"/>
                <a:ea typeface="SimSun" panose="02010600030101010101" pitchFamily="2" charset="-122"/>
                <a:cs typeface="Times New Roman" panose="02020603050405020304" pitchFamily="18" charset="0"/>
              </a:rPr>
              <a:t>住院的</a:t>
            </a:r>
            <a:r>
              <a:rPr lang="en-US" sz="2400" spc="-5" dirty="0">
                <a:latin typeface="Times New Roman" panose="02020603050405020304" pitchFamily="18" charset="0"/>
                <a:ea typeface="SimSun" panose="02010600030101010101" pitchFamily="2" charset="-122"/>
                <a:cs typeface="Times New Roman" panose="02020603050405020304" pitchFamily="18" charset="0"/>
              </a:rPr>
              <a:t>COVID-19</a:t>
            </a:r>
            <a:r>
              <a:rPr lang="zh-CN" altLang="en-US" sz="2400" spc="-5" dirty="0">
                <a:latin typeface="Times New Roman" panose="02020603050405020304" pitchFamily="18" charset="0"/>
                <a:ea typeface="SimSun" panose="02010600030101010101" pitchFamily="2" charset="-122"/>
                <a:cs typeface="Times New Roman" panose="02020603050405020304" pitchFamily="18" charset="0"/>
              </a:rPr>
              <a:t>患者越来越多。</a:t>
            </a:r>
            <a:endParaRPr lang="en-US" altLang="zh-CN" sz="2400" spc="-5" dirty="0">
              <a:latin typeface="Times New Roman" panose="02020603050405020304" pitchFamily="18" charset="0"/>
              <a:ea typeface="SimSun" panose="02010600030101010101" pitchFamily="2" charset="-122"/>
              <a:cs typeface="Times New Roman" panose="02020603050405020304" pitchFamily="18" charset="0"/>
            </a:endParaRPr>
          </a:p>
          <a:p>
            <a:pPr marL="241300" marR="651510" indent="-228600" algn="just">
              <a:lnSpc>
                <a:spcPct val="100000"/>
              </a:lnSpc>
              <a:spcBef>
                <a:spcPts val="100"/>
              </a:spcBef>
              <a:spcAft>
                <a:spcPts val="2400"/>
              </a:spcAft>
              <a:buFont typeface="Arial"/>
              <a:buChar char="•"/>
              <a:tabLst>
                <a:tab pos="241300" algn="l"/>
              </a:tabLst>
            </a:pPr>
            <a:r>
              <a:rPr lang="zh-CN" altLang="en-US" sz="2400" dirty="0">
                <a:latin typeface="Times New Roman" panose="02020603050405020304" pitchFamily="18" charset="0"/>
                <a:ea typeface="SimSun" panose="02010600030101010101" pitchFamily="2" charset="-122"/>
                <a:cs typeface="Times New Roman" panose="02020603050405020304" pitchFamily="18" charset="0"/>
              </a:rPr>
              <a:t>疑似病例得到隔离并接受新型病毒检测。</a:t>
            </a:r>
            <a:endParaRPr lang="en-US" altLang="zh-CN" sz="2400" dirty="0">
              <a:latin typeface="Times New Roman" panose="02020603050405020304" pitchFamily="18" charset="0"/>
              <a:ea typeface="SimSun" panose="02010600030101010101" pitchFamily="2" charset="-122"/>
              <a:cs typeface="Times New Roman" panose="02020603050405020304" pitchFamily="18" charset="0"/>
            </a:endParaRPr>
          </a:p>
          <a:p>
            <a:pPr marL="241300" marR="651510" indent="-228600" algn="just">
              <a:lnSpc>
                <a:spcPct val="100000"/>
              </a:lnSpc>
              <a:spcBef>
                <a:spcPts val="100"/>
              </a:spcBef>
              <a:spcAft>
                <a:spcPts val="2400"/>
              </a:spcAft>
              <a:buFont typeface="Arial"/>
              <a:buChar char="•"/>
              <a:tabLst>
                <a:tab pos="241300" algn="l"/>
              </a:tabLst>
            </a:pPr>
            <a:r>
              <a:rPr lang="zh-CN" altLang="en-US" sz="2400" dirty="0">
                <a:latin typeface="Times New Roman" panose="02020603050405020304" pitchFamily="18" charset="0"/>
                <a:ea typeface="SimSun" panose="02010600030101010101" pitchFamily="2" charset="-122"/>
                <a:cs typeface="Times New Roman" panose="02020603050405020304" pitchFamily="18" charset="0"/>
              </a:rPr>
              <a:t>重症监护病房几乎全部被占用，仅剩两张空床。</a:t>
            </a:r>
            <a:endParaRPr lang="en-US" altLang="zh-CN" sz="2400" dirty="0">
              <a:latin typeface="Times New Roman" panose="02020603050405020304" pitchFamily="18" charset="0"/>
              <a:ea typeface="SimSun" panose="02010600030101010101" pitchFamily="2" charset="-122"/>
              <a:cs typeface="Times New Roman" panose="02020603050405020304" pitchFamily="18" charset="0"/>
            </a:endParaRPr>
          </a:p>
          <a:p>
            <a:pPr marL="241300" marR="651510" indent="-228600" algn="just">
              <a:lnSpc>
                <a:spcPct val="100000"/>
              </a:lnSpc>
              <a:spcBef>
                <a:spcPts val="100"/>
              </a:spcBef>
              <a:spcAft>
                <a:spcPts val="2400"/>
              </a:spcAft>
              <a:buFont typeface="Arial"/>
              <a:buChar char="•"/>
              <a:tabLst>
                <a:tab pos="241300" algn="l"/>
              </a:tabLst>
            </a:pPr>
            <a:r>
              <a:rPr lang="zh-CN" altLang="en-US" sz="2400" spc="-5" dirty="0">
                <a:latin typeface="Times New Roman" panose="02020603050405020304" pitchFamily="18" charset="0"/>
                <a:ea typeface="SimSun" panose="02010600030101010101" pitchFamily="2" charset="-122"/>
                <a:cs typeface="Times New Roman" panose="02020603050405020304" pitchFamily="18" charset="0"/>
              </a:rPr>
              <a:t>医院管理层正在考虑设立隔离病房</a:t>
            </a:r>
            <a:r>
              <a:rPr lang="en-US" altLang="zh-CN" sz="2400" spc="-5" dirty="0">
                <a:latin typeface="Times New Roman" panose="02020603050405020304" pitchFamily="18" charset="0"/>
                <a:ea typeface="SimSun" panose="02010600030101010101" pitchFamily="2" charset="-122"/>
                <a:cs typeface="Times New Roman" panose="02020603050405020304" pitchFamily="18" charset="0"/>
              </a:rPr>
              <a:t>/</a:t>
            </a:r>
            <a:r>
              <a:rPr lang="zh-CN" altLang="en-US" sz="2400" spc="-5" dirty="0">
                <a:latin typeface="Times New Roman" panose="02020603050405020304" pitchFamily="18" charset="0"/>
                <a:ea typeface="SimSun" panose="02010600030101010101" pitchFamily="2" charset="-122"/>
                <a:cs typeface="Times New Roman" panose="02020603050405020304" pitchFamily="18" charset="0"/>
              </a:rPr>
              <a:t>临时医院。</a:t>
            </a:r>
            <a:endParaRPr lang="en-US" altLang="zh-CN" sz="2400" spc="-5" dirty="0">
              <a:latin typeface="Times New Roman" panose="02020603050405020304" pitchFamily="18" charset="0"/>
              <a:ea typeface="SimSun" panose="02010600030101010101" pitchFamily="2" charset="-122"/>
              <a:cs typeface="Times New Roman" panose="02020603050405020304" pitchFamily="18" charset="0"/>
            </a:endParaRPr>
          </a:p>
          <a:p>
            <a:pPr marL="241300" marR="651510" indent="-228600" algn="just">
              <a:lnSpc>
                <a:spcPts val="3200"/>
              </a:lnSpc>
              <a:spcBef>
                <a:spcPts val="100"/>
              </a:spcBef>
              <a:spcAft>
                <a:spcPts val="2400"/>
              </a:spcAft>
              <a:buFont typeface="Arial"/>
              <a:buChar char="•"/>
              <a:tabLst>
                <a:tab pos="241300" algn="l"/>
              </a:tabLst>
            </a:pPr>
            <a:r>
              <a:rPr lang="zh-CN" altLang="en-US" sz="2400" dirty="0">
                <a:latin typeface="Times New Roman" panose="02020603050405020304" pitchFamily="18" charset="0"/>
                <a:ea typeface="SimSun" panose="02010600030101010101" pitchFamily="2" charset="-122"/>
                <a:cs typeface="Times New Roman" panose="02020603050405020304" pitchFamily="18" charset="0"/>
              </a:rPr>
              <a:t>一些医护人员出现了</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COVID-19</a:t>
            </a:r>
            <a:r>
              <a:rPr lang="zh-CN" altLang="en-US" sz="2400" dirty="0">
                <a:latin typeface="Times New Roman" panose="02020603050405020304" pitchFamily="18" charset="0"/>
                <a:ea typeface="SimSun" panose="02010600030101010101" pitchFamily="2" charset="-122"/>
                <a:cs typeface="Times New Roman" panose="02020603050405020304" pitchFamily="18" charset="0"/>
              </a:rPr>
              <a:t>症状，不能上班并需要留在家里。</a:t>
            </a:r>
          </a:p>
        </p:txBody>
      </p:sp>
      <p:sp>
        <p:nvSpPr>
          <p:cNvPr id="11" name="object 11"/>
          <p:cNvSpPr/>
          <p:nvPr/>
        </p:nvSpPr>
        <p:spPr>
          <a:xfrm>
            <a:off x="8312911" y="841248"/>
            <a:ext cx="3214069" cy="5545401"/>
          </a:xfrm>
          <a:prstGeom prst="rect">
            <a:avLst/>
          </a:prstGeom>
          <a:blipFill>
            <a:blip r:embed="rId4" cstate="print"/>
            <a:stretch>
              <a:fillRect/>
            </a:stretch>
          </a:blipFill>
        </p:spPr>
        <p:txBody>
          <a:bodyPr wrap="square" lIns="0" tIns="0" rIns="0" bIns="0" rtlCol="0"/>
          <a:lstStyle/>
          <a:p>
            <a:endParaRPr/>
          </a:p>
        </p:txBody>
      </p:sp>
      <p:sp>
        <p:nvSpPr>
          <p:cNvPr id="12" name="object 12"/>
          <p:cNvSpPr txBox="1">
            <a:spLocks noGrp="1"/>
          </p:cNvSpPr>
          <p:nvPr>
            <p:ph type="sldNum" sz="quarter" idx="7"/>
          </p:nvPr>
        </p:nvSpPr>
        <p:spPr>
          <a:xfrm>
            <a:off x="11401037" y="6634184"/>
            <a:ext cx="617854" cy="179536"/>
          </a:xfrm>
          <a:prstGeom prst="rect">
            <a:avLst/>
          </a:prstGeom>
        </p:spPr>
        <p:txBody>
          <a:bodyPr vert="horz" wrap="square" lIns="0" tIns="0" rIns="0" bIns="0" rtlCol="0">
            <a:spAutoFit/>
          </a:bodyPr>
          <a:lstStyle/>
          <a:p>
            <a:pPr marL="12700">
              <a:lnSpc>
                <a:spcPts val="1425"/>
              </a:lnSpc>
            </a:pPr>
            <a:r>
              <a:rPr lang="zh-CN" altLang="en-US" spc="-5" dirty="0">
                <a:latin typeface="Times New Roman" panose="02020603050405020304" pitchFamily="18" charset="0"/>
                <a:ea typeface="STXihei" panose="02010600040101010101" pitchFamily="2" charset="-122"/>
                <a:cs typeface="Times New Roman" panose="02020603050405020304" pitchFamily="18" charset="0"/>
              </a:rPr>
              <a:t>第</a:t>
            </a:r>
            <a:fld id="{81D60167-4931-47E6-BA6A-407CBD079E47}" type="slidenum">
              <a:rPr smtClean="0">
                <a:latin typeface="Times New Roman" panose="02020603050405020304" pitchFamily="18" charset="0"/>
                <a:ea typeface="STXihei" panose="02010600040101010101" pitchFamily="2" charset="-122"/>
                <a:cs typeface="Times New Roman" panose="02020603050405020304" pitchFamily="18" charset="0"/>
              </a:rPr>
              <a:t>13</a:t>
            </a:fld>
            <a:r>
              <a:rPr lang="zh-CN" altLang="en-US"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页</a:t>
            </a:r>
            <a:endParaRPr dirty="0">
              <a:latin typeface="Times New Roman" panose="02020603050405020304" pitchFamily="18" charset="0"/>
              <a:ea typeface="STXihei" panose="02010600040101010101" pitchFamily="2" charset="-122"/>
              <a:cs typeface="Times New Roman" panose="02020603050405020304" pitchFamily="18" charset="0"/>
            </a:endParaRPr>
          </a:p>
        </p:txBody>
      </p:sp>
      <p:sp>
        <p:nvSpPr>
          <p:cNvPr id="13" name="object 13"/>
          <p:cNvSpPr txBox="1">
            <a:spLocks noGrp="1"/>
          </p:cNvSpPr>
          <p:nvPr>
            <p:ph type="ftr" sz="quarter" idx="5"/>
          </p:nvPr>
        </p:nvSpPr>
        <p:spPr>
          <a:xfrm>
            <a:off x="76269" y="6652472"/>
            <a:ext cx="1776730" cy="179536"/>
          </a:xfrm>
          <a:prstGeom prst="rect">
            <a:avLst/>
          </a:prstGeom>
        </p:spPr>
        <p:txBody>
          <a:bodyPr vert="horz" wrap="square" lIns="0" tIns="0" rIns="0" bIns="0" rtlCol="0">
            <a:spAutoFit/>
          </a:bodyPr>
          <a:lstStyle/>
          <a:p>
            <a:pPr marL="12700">
              <a:lnSpc>
                <a:spcPts val="1425"/>
              </a:lnSpc>
            </a:pPr>
            <a:r>
              <a:rPr lang="zh-CN" altLang="en-US" spc="-15" dirty="0">
                <a:latin typeface="STXihei" panose="02010600040101010101" pitchFamily="2" charset="-122"/>
                <a:ea typeface="STXihei" panose="02010600040101010101" pitchFamily="2" charset="-122"/>
              </a:rPr>
              <a:t>模拟演练</a:t>
            </a:r>
            <a:endParaRPr spc="-5" dirty="0">
              <a:latin typeface="STXihei" panose="02010600040101010101" pitchFamily="2" charset="-122"/>
              <a:ea typeface="STXihei" panose="02010600040101010101" pitchFamily="2" charset="-122"/>
            </a:endParaRPr>
          </a:p>
        </p:txBody>
      </p:sp>
      <p:sp>
        <p:nvSpPr>
          <p:cNvPr id="14" name="object 14"/>
          <p:cNvSpPr txBox="1"/>
          <p:nvPr/>
        </p:nvSpPr>
        <p:spPr>
          <a:xfrm>
            <a:off x="2374926" y="6652472"/>
            <a:ext cx="727075" cy="179536"/>
          </a:xfrm>
          <a:prstGeom prst="rect">
            <a:avLst/>
          </a:prstGeom>
        </p:spPr>
        <p:txBody>
          <a:bodyPr vert="horz" wrap="square" lIns="0" tIns="0" rIns="0" bIns="0" rtlCol="0">
            <a:spAutoFit/>
          </a:bodyPr>
          <a:lstStyle/>
          <a:p>
            <a:pPr marL="12700">
              <a:lnSpc>
                <a:spcPts val="1425"/>
              </a:lnSpc>
            </a:pPr>
            <a:r>
              <a:rPr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C</a:t>
            </a:r>
            <a:r>
              <a:rPr sz="1200" b="1"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O</a:t>
            </a:r>
            <a:r>
              <a:rPr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V</a:t>
            </a:r>
            <a:r>
              <a:rPr sz="1200" b="1"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I</a:t>
            </a:r>
            <a:r>
              <a:rPr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D</a:t>
            </a:r>
            <a:r>
              <a:rPr sz="1200" b="1"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a:t>
            </a:r>
            <a:r>
              <a:rPr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19</a:t>
            </a:r>
            <a:endParaRPr sz="1200" dirty="0">
              <a:latin typeface="Times New Roman" panose="02020603050405020304" pitchFamily="18" charset="0"/>
              <a:ea typeface="STXihei" panose="02010600040101010101" pitchFamily="2" charset="-122"/>
              <a:cs typeface="Times New Roman" panose="02020603050405020304" pitchFamily="18" charset="0"/>
            </a:endParaRPr>
          </a:p>
        </p:txBody>
      </p:sp>
      <p:sp>
        <p:nvSpPr>
          <p:cNvPr id="15" name="object 15"/>
          <p:cNvSpPr txBox="1"/>
          <p:nvPr/>
        </p:nvSpPr>
        <p:spPr>
          <a:xfrm>
            <a:off x="5560608" y="6652472"/>
            <a:ext cx="1200150" cy="179536"/>
          </a:xfrm>
          <a:prstGeom prst="rect">
            <a:avLst/>
          </a:prstGeom>
        </p:spPr>
        <p:txBody>
          <a:bodyPr vert="horz" wrap="square" lIns="0" tIns="0" rIns="0" bIns="0" rtlCol="0">
            <a:spAutoFit/>
          </a:bodyPr>
          <a:lstStyle/>
          <a:p>
            <a:pPr marL="12700">
              <a:lnSpc>
                <a:spcPts val="1425"/>
              </a:lnSpc>
            </a:pPr>
            <a:r>
              <a:rPr lang="en-US" altLang="zh-CN"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2020</a:t>
            </a:r>
            <a:r>
              <a:rPr lang="zh-CN" altLang="en-US"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年</a:t>
            </a:r>
            <a:r>
              <a:rPr lang="en-US" altLang="zh-CN"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10</a:t>
            </a:r>
            <a:r>
              <a:rPr lang="zh-CN" altLang="en-US"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月</a:t>
            </a:r>
            <a:r>
              <a:rPr lang="en-US" altLang="zh-CN"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20</a:t>
            </a:r>
            <a:r>
              <a:rPr lang="zh-CN" altLang="en-US"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日</a:t>
            </a:r>
            <a:endParaRPr sz="1200" dirty="0">
              <a:latin typeface="Times New Roman" panose="02020603050405020304" pitchFamily="18" charset="0"/>
              <a:ea typeface="STXihei" panose="02010600040101010101" pitchFamily="2" charset="-122"/>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519" y="0"/>
            <a:ext cx="2159635" cy="574040"/>
          </a:xfrm>
          <a:prstGeom prst="rect">
            <a:avLst/>
          </a:prstGeom>
        </p:spPr>
        <p:txBody>
          <a:bodyPr vert="horz" wrap="square" lIns="0" tIns="12700" rIns="0" bIns="0" rtlCol="0">
            <a:spAutoFit/>
          </a:bodyPr>
          <a:lstStyle/>
          <a:p>
            <a:pPr marL="12700">
              <a:lnSpc>
                <a:spcPct val="100000"/>
              </a:lnSpc>
              <a:spcBef>
                <a:spcPts val="100"/>
              </a:spcBef>
            </a:pPr>
            <a:r>
              <a:rPr lang="zh-CN" altLang="en-US" sz="3600" dirty="0">
                <a:latin typeface="STXihei" panose="02010600040101010101" pitchFamily="2" charset="-122"/>
                <a:ea typeface="STXihei" panose="02010600040101010101" pitchFamily="2" charset="-122"/>
              </a:rPr>
              <a:t>第二课</a:t>
            </a:r>
            <a:endParaRPr sz="3600" dirty="0">
              <a:latin typeface="STXihei" panose="02010600040101010101" pitchFamily="2" charset="-122"/>
              <a:ea typeface="STXihei" panose="02010600040101010101" pitchFamily="2" charset="-122"/>
            </a:endParaRPr>
          </a:p>
        </p:txBody>
      </p:sp>
      <p:sp>
        <p:nvSpPr>
          <p:cNvPr id="3" name="object 3"/>
          <p:cNvSpPr txBox="1"/>
          <p:nvPr/>
        </p:nvSpPr>
        <p:spPr>
          <a:xfrm>
            <a:off x="441811" y="709167"/>
            <a:ext cx="2717165" cy="314960"/>
          </a:xfrm>
          <a:prstGeom prst="rect">
            <a:avLst/>
          </a:prstGeom>
        </p:spPr>
        <p:txBody>
          <a:bodyPr vert="horz" wrap="square" lIns="0" tIns="12700" rIns="0" bIns="0" rtlCol="0">
            <a:spAutoFit/>
          </a:bodyPr>
          <a:lstStyle/>
          <a:p>
            <a:pPr marL="12700">
              <a:lnSpc>
                <a:spcPct val="100000"/>
              </a:lnSpc>
              <a:spcBef>
                <a:spcPts val="100"/>
              </a:spcBef>
            </a:pPr>
            <a:r>
              <a:rPr lang="zh-CN" altLang="en-US" sz="1900" b="1" spc="-5" dirty="0">
                <a:solidFill>
                  <a:srgbClr val="005D85"/>
                </a:solidFill>
                <a:latin typeface="STXihei" panose="02010600040101010101" pitchFamily="2" charset="-122"/>
                <a:ea typeface="STXihei" panose="02010600040101010101" pitchFamily="2" charset="-122"/>
                <a:cs typeface="Roboto"/>
              </a:rPr>
              <a:t>讨论问题</a:t>
            </a:r>
            <a:endParaRPr sz="1900" dirty="0">
              <a:latin typeface="STXihei" panose="02010600040101010101" pitchFamily="2" charset="-122"/>
              <a:ea typeface="STXihei" panose="02010600040101010101" pitchFamily="2" charset="-122"/>
              <a:cs typeface="Roboto"/>
            </a:endParaRPr>
          </a:p>
        </p:txBody>
      </p:sp>
      <p:sp>
        <p:nvSpPr>
          <p:cNvPr id="4" name="object 4"/>
          <p:cNvSpPr txBox="1"/>
          <p:nvPr/>
        </p:nvSpPr>
        <p:spPr>
          <a:xfrm>
            <a:off x="441811" y="1294384"/>
            <a:ext cx="10674350" cy="905376"/>
          </a:xfrm>
          <a:prstGeom prst="rect">
            <a:avLst/>
          </a:prstGeom>
        </p:spPr>
        <p:txBody>
          <a:bodyPr vert="horz" wrap="square" lIns="0" tIns="12700" rIns="0" bIns="0" rtlCol="0">
            <a:spAutoFit/>
          </a:bodyPr>
          <a:lstStyle/>
          <a:p>
            <a:pPr marL="527050" indent="-514350">
              <a:lnSpc>
                <a:spcPct val="100000"/>
              </a:lnSpc>
              <a:spcBef>
                <a:spcPts val="100"/>
              </a:spcBef>
              <a:spcAft>
                <a:spcPts val="2400"/>
              </a:spcAft>
              <a:buAutoNum type="arabicPeriod"/>
              <a:tabLst>
                <a:tab pos="526415" algn="l"/>
                <a:tab pos="527050" algn="l"/>
              </a:tabLst>
            </a:pPr>
            <a:r>
              <a:rPr lang="zh-CN" altLang="en-US" sz="1900" dirty="0">
                <a:latin typeface="Times New Roman" panose="02020603050405020304" pitchFamily="18" charset="0"/>
                <a:ea typeface="SimSun" panose="02010600030101010101" pitchFamily="2" charset="-122"/>
                <a:cs typeface="Times New Roman" panose="02020603050405020304" pitchFamily="18" charset="0"/>
              </a:rPr>
              <a:t>如何确认疑似患者是否感染了新型冠状病毒？</a:t>
            </a:r>
            <a:endParaRPr sz="1750" dirty="0">
              <a:latin typeface="Times New Roman" panose="02020603050405020304" pitchFamily="18" charset="0"/>
              <a:ea typeface="SimSun" panose="02010600030101010101" pitchFamily="2" charset="-122"/>
              <a:cs typeface="Times New Roman" panose="02020603050405020304" pitchFamily="18" charset="0"/>
            </a:endParaRPr>
          </a:p>
          <a:p>
            <a:pPr marL="527050" indent="-514350">
              <a:lnSpc>
                <a:spcPct val="100000"/>
              </a:lnSpc>
              <a:spcAft>
                <a:spcPts val="2400"/>
              </a:spcAft>
              <a:buAutoNum type="arabicPeriod"/>
              <a:tabLst>
                <a:tab pos="526415" algn="l"/>
                <a:tab pos="527050" algn="l"/>
              </a:tabLst>
            </a:pPr>
            <a:r>
              <a:rPr lang="zh-CN" altLang="en-US" sz="1900" spc="-5" dirty="0">
                <a:latin typeface="Times New Roman" panose="02020603050405020304" pitchFamily="18" charset="0"/>
                <a:ea typeface="SimSun" panose="02010600030101010101" pitchFamily="2" charset="-122"/>
                <a:cs typeface="Times New Roman" panose="02020603050405020304" pitchFamily="18" charset="0"/>
              </a:rPr>
              <a:t>标本必须发送到哪里以进行</a:t>
            </a:r>
            <a:r>
              <a:rPr lang="en-US" altLang="zh-CN" sz="1900" spc="-5" dirty="0">
                <a:latin typeface="Times New Roman" panose="02020603050405020304" pitchFamily="18" charset="0"/>
                <a:ea typeface="SimSun" panose="02010600030101010101" pitchFamily="2" charset="-122"/>
                <a:cs typeface="Times New Roman" panose="02020603050405020304" pitchFamily="18" charset="0"/>
              </a:rPr>
              <a:t>COVID-19</a:t>
            </a:r>
            <a:r>
              <a:rPr lang="zh-CN" altLang="en-US" sz="1900" spc="-5" dirty="0">
                <a:latin typeface="Times New Roman" panose="02020603050405020304" pitchFamily="18" charset="0"/>
                <a:ea typeface="SimSun" panose="02010600030101010101" pitchFamily="2" charset="-122"/>
                <a:cs typeface="Times New Roman" panose="02020603050405020304" pitchFamily="18" charset="0"/>
              </a:rPr>
              <a:t>检测？需要多长时间才能获得结果？</a:t>
            </a:r>
            <a:endParaRPr sz="1900" dirty="0">
              <a:latin typeface="Times New Roman" panose="02020603050405020304" pitchFamily="18" charset="0"/>
              <a:ea typeface="SimSun" panose="02010600030101010101" pitchFamily="2" charset="-122"/>
              <a:cs typeface="Times New Roman" panose="02020603050405020304" pitchFamily="18" charset="0"/>
            </a:endParaRPr>
          </a:p>
        </p:txBody>
      </p:sp>
      <p:sp>
        <p:nvSpPr>
          <p:cNvPr id="5" name="object 5"/>
          <p:cNvSpPr txBox="1">
            <a:spLocks noGrp="1"/>
          </p:cNvSpPr>
          <p:nvPr>
            <p:ph type="body" idx="1"/>
          </p:nvPr>
        </p:nvSpPr>
        <p:spPr>
          <a:xfrm>
            <a:off x="441811" y="2080767"/>
            <a:ext cx="10570845" cy="2975173"/>
          </a:xfrm>
          <a:prstGeom prst="rect">
            <a:avLst/>
          </a:prstGeom>
        </p:spPr>
        <p:txBody>
          <a:bodyPr vert="horz" wrap="square" lIns="0" tIns="12700" rIns="0" bIns="0" rtlCol="0">
            <a:spAutoFit/>
          </a:bodyPr>
          <a:lstStyle/>
          <a:p>
            <a:pPr>
              <a:lnSpc>
                <a:spcPct val="100000"/>
              </a:lnSpc>
              <a:spcBef>
                <a:spcPts val="20"/>
              </a:spcBef>
            </a:pPr>
            <a:endParaRPr sz="1750" dirty="0"/>
          </a:p>
          <a:p>
            <a:pPr marL="527050" indent="-514350">
              <a:lnSpc>
                <a:spcPct val="100000"/>
              </a:lnSpc>
              <a:spcAft>
                <a:spcPts val="2400"/>
              </a:spcAft>
              <a:buAutoNum type="arabicPeriod" startAt="3"/>
              <a:tabLst>
                <a:tab pos="526415" algn="l"/>
                <a:tab pos="527050" algn="l"/>
              </a:tabLst>
            </a:pPr>
            <a:r>
              <a:rPr lang="zh-CN" altLang="en-US" dirty="0">
                <a:latin typeface="Times New Roman" panose="02020603050405020304" pitchFamily="18" charset="0"/>
                <a:ea typeface="SimSun" panose="02010600030101010101" pitchFamily="2" charset="-122"/>
                <a:cs typeface="Times New Roman" panose="02020603050405020304" pitchFamily="18" charset="0"/>
              </a:rPr>
              <a:t>什么科室应接受住院的疑似和确诊患者？</a:t>
            </a:r>
            <a:endParaRPr sz="1750" dirty="0">
              <a:latin typeface="Times New Roman" panose="02020603050405020304" pitchFamily="18" charset="0"/>
              <a:ea typeface="SimSun" panose="02010600030101010101" pitchFamily="2" charset="-122"/>
              <a:cs typeface="Times New Roman" panose="02020603050405020304" pitchFamily="18" charset="0"/>
            </a:endParaRPr>
          </a:p>
          <a:p>
            <a:pPr marL="527050" indent="-514350">
              <a:lnSpc>
                <a:spcPct val="100000"/>
              </a:lnSpc>
              <a:spcAft>
                <a:spcPts val="2400"/>
              </a:spcAft>
              <a:buAutoNum type="arabicPeriod" startAt="3"/>
              <a:tabLst>
                <a:tab pos="526415" algn="l"/>
                <a:tab pos="527050" algn="l"/>
              </a:tabLst>
            </a:pPr>
            <a:r>
              <a:rPr lang="zh-CN" altLang="en-US" dirty="0">
                <a:latin typeface="Times New Roman" panose="02020603050405020304" pitchFamily="18" charset="0"/>
                <a:ea typeface="SimSun" panose="02010600030101010101" pitchFamily="2" charset="-122"/>
                <a:cs typeface="Times New Roman" panose="02020603050405020304" pitchFamily="18" charset="0"/>
              </a:rPr>
              <a:t>对于临床管理和隔离途径，您会建议哪些注意事项？</a:t>
            </a:r>
            <a:endParaRPr sz="1700" dirty="0">
              <a:latin typeface="Times New Roman" panose="02020603050405020304" pitchFamily="18" charset="0"/>
              <a:ea typeface="SimSun" panose="02010600030101010101" pitchFamily="2" charset="-122"/>
              <a:cs typeface="Times New Roman" panose="02020603050405020304" pitchFamily="18" charset="0"/>
            </a:endParaRPr>
          </a:p>
          <a:p>
            <a:pPr marL="527050" indent="-514350">
              <a:lnSpc>
                <a:spcPct val="100000"/>
              </a:lnSpc>
              <a:spcAft>
                <a:spcPts val="2400"/>
              </a:spcAft>
              <a:buAutoNum type="arabicPeriod" startAt="3"/>
              <a:tabLst>
                <a:tab pos="526415" algn="l"/>
                <a:tab pos="527050" algn="l"/>
              </a:tabLst>
            </a:pPr>
            <a:r>
              <a:rPr lang="zh-CN" altLang="en-US" spc="-5" dirty="0">
                <a:latin typeface="Times New Roman" panose="02020603050405020304" pitchFamily="18" charset="0"/>
                <a:ea typeface="SimSun" panose="02010600030101010101" pitchFamily="2" charset="-122"/>
                <a:cs typeface="Times New Roman" panose="02020603050405020304" pitchFamily="18" charset="0"/>
              </a:rPr>
              <a:t>目前的情况是否会对病床占用率和人员配置构成挑战？</a:t>
            </a:r>
            <a:endParaRPr sz="1750" dirty="0">
              <a:latin typeface="Times New Roman" panose="02020603050405020304" pitchFamily="18" charset="0"/>
              <a:ea typeface="SimSun" panose="02010600030101010101" pitchFamily="2" charset="-122"/>
              <a:cs typeface="Times New Roman" panose="02020603050405020304" pitchFamily="18" charset="0"/>
            </a:endParaRPr>
          </a:p>
          <a:p>
            <a:pPr marL="527050" indent="-514350">
              <a:lnSpc>
                <a:spcPct val="100000"/>
              </a:lnSpc>
              <a:spcAft>
                <a:spcPts val="2400"/>
              </a:spcAft>
              <a:buAutoNum type="arabicPeriod" startAt="3"/>
              <a:tabLst>
                <a:tab pos="526415" algn="l"/>
                <a:tab pos="527050" algn="l"/>
              </a:tabLst>
            </a:pPr>
            <a:r>
              <a:rPr lang="zh-CN" altLang="en-US" dirty="0">
                <a:latin typeface="Times New Roman" panose="02020603050405020304" pitchFamily="18" charset="0"/>
                <a:ea typeface="SimSun" panose="02010600030101010101" pitchFamily="2" charset="-122"/>
                <a:cs typeface="Times New Roman" panose="02020603050405020304" pitchFamily="18" charset="0"/>
              </a:rPr>
              <a:t>如何加强重症监护病房的能力？</a:t>
            </a:r>
            <a:endParaRPr sz="1750" dirty="0">
              <a:latin typeface="Times New Roman" panose="02020603050405020304" pitchFamily="18" charset="0"/>
              <a:ea typeface="SimSun" panose="02010600030101010101" pitchFamily="2" charset="-122"/>
              <a:cs typeface="Times New Roman" panose="02020603050405020304" pitchFamily="18" charset="0"/>
            </a:endParaRPr>
          </a:p>
          <a:p>
            <a:pPr marL="527050" indent="-514350">
              <a:lnSpc>
                <a:spcPct val="100000"/>
              </a:lnSpc>
              <a:spcAft>
                <a:spcPts val="2400"/>
              </a:spcAft>
              <a:buAutoNum type="arabicPeriod" startAt="3"/>
              <a:tabLst>
                <a:tab pos="526415" algn="l"/>
                <a:tab pos="527050" algn="l"/>
              </a:tabLst>
            </a:pPr>
            <a:r>
              <a:rPr lang="zh-CN" altLang="en-US" dirty="0">
                <a:latin typeface="Times New Roman" panose="02020603050405020304" pitchFamily="18" charset="0"/>
                <a:ea typeface="SimSun" panose="02010600030101010101" pitchFamily="2" charset="-122"/>
                <a:cs typeface="Times New Roman" panose="02020603050405020304" pitchFamily="18" charset="0"/>
              </a:rPr>
              <a:t>您将如何管理通过卫生保健感染，追踪接触者和管理接触者？</a:t>
            </a:r>
            <a:endParaRPr dirty="0">
              <a:latin typeface="Times New Roman" panose="02020603050405020304" pitchFamily="18" charset="0"/>
              <a:ea typeface="SimSun" panose="02010600030101010101" pitchFamily="2" charset="-122"/>
              <a:cs typeface="Times New Roman" panose="02020603050405020304" pitchFamily="18" charset="0"/>
            </a:endParaRPr>
          </a:p>
        </p:txBody>
      </p:sp>
      <p:sp>
        <p:nvSpPr>
          <p:cNvPr id="6" name="object 6"/>
          <p:cNvSpPr txBox="1"/>
          <p:nvPr/>
        </p:nvSpPr>
        <p:spPr>
          <a:xfrm>
            <a:off x="441811" y="5026752"/>
            <a:ext cx="7960995" cy="574516"/>
          </a:xfrm>
          <a:prstGeom prst="rect">
            <a:avLst/>
          </a:prstGeom>
        </p:spPr>
        <p:txBody>
          <a:bodyPr vert="horz" wrap="square" lIns="0" tIns="12700" rIns="0" bIns="0" rtlCol="0">
            <a:spAutoFit/>
          </a:bodyPr>
          <a:lstStyle/>
          <a:p>
            <a:pPr>
              <a:lnSpc>
                <a:spcPct val="100000"/>
              </a:lnSpc>
              <a:spcBef>
                <a:spcPts val="20"/>
              </a:spcBef>
            </a:pPr>
            <a:endParaRPr sz="1750" dirty="0">
              <a:latin typeface="Roboto"/>
              <a:cs typeface="Roboto"/>
            </a:endParaRPr>
          </a:p>
          <a:p>
            <a:pPr marL="12700">
              <a:lnSpc>
                <a:spcPct val="100000"/>
              </a:lnSpc>
              <a:tabLst>
                <a:tab pos="526415" algn="l"/>
              </a:tabLst>
            </a:pPr>
            <a:r>
              <a:rPr sz="1900" spc="-5" dirty="0">
                <a:latin typeface="Times New Roman" panose="02020603050405020304" pitchFamily="18" charset="0"/>
                <a:cs typeface="Times New Roman" panose="02020603050405020304" pitchFamily="18" charset="0"/>
              </a:rPr>
              <a:t>8.</a:t>
            </a:r>
            <a:r>
              <a:rPr sz="1900" spc="-5" dirty="0">
                <a:latin typeface="Roboto"/>
                <a:cs typeface="Roboto"/>
              </a:rPr>
              <a:t>	</a:t>
            </a:r>
            <a:r>
              <a:rPr lang="zh-CN" altLang="en-US" sz="1900" dirty="0">
                <a:latin typeface="Times New Roman" panose="02020603050405020304" pitchFamily="18" charset="0"/>
                <a:ea typeface="SimSun" panose="02010600030101010101" pitchFamily="2" charset="-122"/>
                <a:cs typeface="Times New Roman" panose="02020603050405020304" pitchFamily="18" charset="0"/>
              </a:rPr>
              <a:t>在这种情况下，还可采取哪些其它措施？</a:t>
            </a:r>
            <a:endParaRPr sz="1900" dirty="0">
              <a:latin typeface="Times New Roman" panose="02020603050405020304" pitchFamily="18" charset="0"/>
              <a:ea typeface="SimSun" panose="02010600030101010101" pitchFamily="2" charset="-122"/>
              <a:cs typeface="Times New Roman" panose="02020603050405020304" pitchFamily="18" charset="0"/>
            </a:endParaRPr>
          </a:p>
        </p:txBody>
      </p:sp>
      <p:sp>
        <p:nvSpPr>
          <p:cNvPr id="7" name="object 7"/>
          <p:cNvSpPr/>
          <p:nvPr/>
        </p:nvSpPr>
        <p:spPr>
          <a:xfrm>
            <a:off x="10093803" y="680366"/>
            <a:ext cx="559201" cy="664063"/>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8" name="object 8"/>
          <p:cNvSpPr txBox="1"/>
          <p:nvPr/>
        </p:nvSpPr>
        <p:spPr>
          <a:xfrm>
            <a:off x="10753124" y="819403"/>
            <a:ext cx="1160145"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0070C0"/>
                </a:solidFill>
                <a:latin typeface="Times New Roman" panose="02020603050405020304" pitchFamily="18" charset="0"/>
                <a:ea typeface="STXihei" panose="02010600040101010101" pitchFamily="2" charset="-122"/>
                <a:cs typeface="Times New Roman" panose="02020603050405020304" pitchFamily="18" charset="0"/>
              </a:rPr>
              <a:t>30</a:t>
            </a:r>
            <a:r>
              <a:rPr lang="zh-CN" altLang="en-US" sz="2400" b="1" spc="-5" dirty="0">
                <a:solidFill>
                  <a:srgbClr val="0070C0"/>
                </a:solidFill>
                <a:latin typeface="Times New Roman" panose="02020603050405020304" pitchFamily="18" charset="0"/>
                <a:ea typeface="STXihei" panose="02010600040101010101" pitchFamily="2" charset="-122"/>
                <a:cs typeface="Times New Roman" panose="02020603050405020304" pitchFamily="18" charset="0"/>
              </a:rPr>
              <a:t>分钟</a:t>
            </a:r>
            <a:endParaRPr sz="2400" dirty="0">
              <a:latin typeface="Times New Roman" panose="02020603050405020304" pitchFamily="18" charset="0"/>
              <a:ea typeface="STXihei" panose="02010600040101010101" pitchFamily="2" charset="-122"/>
              <a:cs typeface="Times New Roman" panose="02020603050405020304" pitchFamily="18" charset="0"/>
            </a:endParaRPr>
          </a:p>
        </p:txBody>
      </p:sp>
      <p:sp>
        <p:nvSpPr>
          <p:cNvPr id="9" name="object 9"/>
          <p:cNvSpPr txBox="1">
            <a:spLocks noGrp="1"/>
          </p:cNvSpPr>
          <p:nvPr>
            <p:ph type="sldNum" sz="quarter" idx="7"/>
          </p:nvPr>
        </p:nvSpPr>
        <p:spPr>
          <a:xfrm>
            <a:off x="11401037" y="6634184"/>
            <a:ext cx="617854" cy="179536"/>
          </a:xfrm>
          <a:prstGeom prst="rect">
            <a:avLst/>
          </a:prstGeom>
        </p:spPr>
        <p:txBody>
          <a:bodyPr vert="horz" wrap="square" lIns="0" tIns="0" rIns="0" bIns="0" rtlCol="0">
            <a:spAutoFit/>
          </a:bodyPr>
          <a:lstStyle/>
          <a:p>
            <a:pPr marL="12700">
              <a:lnSpc>
                <a:spcPts val="1425"/>
              </a:lnSpc>
            </a:pPr>
            <a:r>
              <a:rPr lang="zh-CN" altLang="en-US" spc="-5" dirty="0">
                <a:latin typeface="Times New Roman" panose="02020603050405020304" pitchFamily="18" charset="0"/>
                <a:ea typeface="STXihei" panose="02010600040101010101" pitchFamily="2" charset="-122"/>
                <a:cs typeface="Times New Roman" panose="02020603050405020304" pitchFamily="18" charset="0"/>
              </a:rPr>
              <a:t>第</a:t>
            </a:r>
            <a:fld id="{81D60167-4931-47E6-BA6A-407CBD079E47}" type="slidenum">
              <a:rPr smtClean="0">
                <a:latin typeface="Times New Roman" panose="02020603050405020304" pitchFamily="18" charset="0"/>
                <a:ea typeface="STXihei" panose="02010600040101010101" pitchFamily="2" charset="-122"/>
                <a:cs typeface="Times New Roman" panose="02020603050405020304" pitchFamily="18" charset="0"/>
              </a:rPr>
              <a:t>14</a:t>
            </a:fld>
            <a:r>
              <a:rPr lang="zh-CN" altLang="en-US"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页</a:t>
            </a:r>
            <a:endParaRPr dirty="0">
              <a:latin typeface="Times New Roman" panose="02020603050405020304" pitchFamily="18" charset="0"/>
              <a:ea typeface="STXihei" panose="02010600040101010101" pitchFamily="2" charset="-122"/>
              <a:cs typeface="Times New Roman" panose="02020603050405020304" pitchFamily="18" charset="0"/>
            </a:endParaRPr>
          </a:p>
        </p:txBody>
      </p:sp>
      <p:sp>
        <p:nvSpPr>
          <p:cNvPr id="10" name="object 10"/>
          <p:cNvSpPr txBox="1">
            <a:spLocks noGrp="1"/>
          </p:cNvSpPr>
          <p:nvPr>
            <p:ph type="ftr" sz="quarter" idx="5"/>
          </p:nvPr>
        </p:nvSpPr>
        <p:spPr>
          <a:xfrm>
            <a:off x="76269" y="6652472"/>
            <a:ext cx="1776730" cy="179536"/>
          </a:xfrm>
          <a:prstGeom prst="rect">
            <a:avLst/>
          </a:prstGeom>
        </p:spPr>
        <p:txBody>
          <a:bodyPr vert="horz" wrap="square" lIns="0" tIns="0" rIns="0" bIns="0" rtlCol="0">
            <a:spAutoFit/>
          </a:bodyPr>
          <a:lstStyle/>
          <a:p>
            <a:pPr marL="12700">
              <a:lnSpc>
                <a:spcPts val="1425"/>
              </a:lnSpc>
            </a:pPr>
            <a:r>
              <a:rPr lang="zh-CN" altLang="en-US" spc="-15" dirty="0">
                <a:latin typeface="STXihei" panose="02010600040101010101" pitchFamily="2" charset="-122"/>
                <a:ea typeface="STXihei" panose="02010600040101010101" pitchFamily="2" charset="-122"/>
              </a:rPr>
              <a:t>模拟演练</a:t>
            </a:r>
            <a:endParaRPr spc="-5" dirty="0">
              <a:latin typeface="STXihei" panose="02010600040101010101" pitchFamily="2" charset="-122"/>
              <a:ea typeface="STXihei" panose="02010600040101010101" pitchFamily="2" charset="-122"/>
            </a:endParaRPr>
          </a:p>
        </p:txBody>
      </p:sp>
      <p:sp>
        <p:nvSpPr>
          <p:cNvPr id="11" name="object 11"/>
          <p:cNvSpPr txBox="1"/>
          <p:nvPr/>
        </p:nvSpPr>
        <p:spPr>
          <a:xfrm>
            <a:off x="2374926" y="6652472"/>
            <a:ext cx="727075" cy="179536"/>
          </a:xfrm>
          <a:prstGeom prst="rect">
            <a:avLst/>
          </a:prstGeom>
        </p:spPr>
        <p:txBody>
          <a:bodyPr vert="horz" wrap="square" lIns="0" tIns="0" rIns="0" bIns="0" rtlCol="0">
            <a:spAutoFit/>
          </a:bodyPr>
          <a:lstStyle/>
          <a:p>
            <a:pPr marL="12700">
              <a:lnSpc>
                <a:spcPts val="1425"/>
              </a:lnSpc>
            </a:pPr>
            <a:r>
              <a:rPr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C</a:t>
            </a:r>
            <a:r>
              <a:rPr sz="1200" b="1"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O</a:t>
            </a:r>
            <a:r>
              <a:rPr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V</a:t>
            </a:r>
            <a:r>
              <a:rPr sz="1200" b="1"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I</a:t>
            </a:r>
            <a:r>
              <a:rPr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D</a:t>
            </a:r>
            <a:r>
              <a:rPr sz="1200" b="1"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a:t>
            </a:r>
            <a:r>
              <a:rPr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19</a:t>
            </a:r>
            <a:endParaRPr sz="1200" dirty="0">
              <a:latin typeface="Times New Roman" panose="02020603050405020304" pitchFamily="18" charset="0"/>
              <a:ea typeface="STXihei" panose="02010600040101010101" pitchFamily="2" charset="-122"/>
              <a:cs typeface="Times New Roman" panose="02020603050405020304" pitchFamily="18" charset="0"/>
            </a:endParaRPr>
          </a:p>
        </p:txBody>
      </p:sp>
      <p:sp>
        <p:nvSpPr>
          <p:cNvPr id="12" name="object 12"/>
          <p:cNvSpPr txBox="1"/>
          <p:nvPr/>
        </p:nvSpPr>
        <p:spPr>
          <a:xfrm>
            <a:off x="5560608" y="6652472"/>
            <a:ext cx="1200150" cy="179536"/>
          </a:xfrm>
          <a:prstGeom prst="rect">
            <a:avLst/>
          </a:prstGeom>
        </p:spPr>
        <p:txBody>
          <a:bodyPr vert="horz" wrap="square" lIns="0" tIns="0" rIns="0" bIns="0" rtlCol="0">
            <a:spAutoFit/>
          </a:bodyPr>
          <a:lstStyle/>
          <a:p>
            <a:pPr marL="12700">
              <a:lnSpc>
                <a:spcPts val="1425"/>
              </a:lnSpc>
            </a:pPr>
            <a:r>
              <a:rPr lang="en-US" altLang="zh-CN"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2020</a:t>
            </a:r>
            <a:r>
              <a:rPr lang="zh-CN" altLang="en-US"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年</a:t>
            </a:r>
            <a:r>
              <a:rPr lang="en-US" altLang="zh-CN"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10</a:t>
            </a:r>
            <a:r>
              <a:rPr lang="zh-CN" altLang="en-US"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月</a:t>
            </a:r>
            <a:r>
              <a:rPr lang="en-US" altLang="zh-CN"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20</a:t>
            </a:r>
            <a:r>
              <a:rPr lang="zh-CN" altLang="en-US"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日</a:t>
            </a:r>
            <a:endParaRPr sz="1200" dirty="0">
              <a:latin typeface="Times New Roman" panose="02020603050405020304" pitchFamily="18" charset="0"/>
              <a:ea typeface="STXihei" panose="02010600040101010101" pitchFamily="2" charset="-122"/>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519" y="0"/>
            <a:ext cx="9399270" cy="574040"/>
          </a:xfrm>
          <a:prstGeom prst="rect">
            <a:avLst/>
          </a:prstGeom>
        </p:spPr>
        <p:txBody>
          <a:bodyPr vert="horz" wrap="square" lIns="0" tIns="12700" rIns="0" bIns="0" rtlCol="0">
            <a:spAutoFit/>
          </a:bodyPr>
          <a:lstStyle/>
          <a:p>
            <a:pPr marL="12700">
              <a:lnSpc>
                <a:spcPct val="100000"/>
              </a:lnSpc>
              <a:spcBef>
                <a:spcPts val="100"/>
              </a:spcBef>
            </a:pPr>
            <a:r>
              <a:rPr lang="zh-CN" altLang="en-US" sz="3600" spc="-5" dirty="0">
                <a:latin typeface="STXihei" panose="02010600040101010101" pitchFamily="2" charset="-122"/>
                <a:ea typeface="STXihei" panose="02010600040101010101" pitchFamily="2" charset="-122"/>
              </a:rPr>
              <a:t>第二课</a:t>
            </a:r>
            <a:r>
              <a:rPr lang="en-US" altLang="zh-CN" sz="3600" spc="-5" dirty="0">
                <a:latin typeface="STXihei" panose="02010600040101010101" pitchFamily="2" charset="-122"/>
                <a:ea typeface="STXihei" panose="02010600040101010101" pitchFamily="2" charset="-122"/>
              </a:rPr>
              <a:t>--</a:t>
            </a:r>
            <a:r>
              <a:rPr lang="zh-CN" altLang="en-US" sz="3600" spc="-5" dirty="0">
                <a:latin typeface="STXihei" panose="02010600040101010101" pitchFamily="2" charset="-122"/>
                <a:ea typeface="STXihei" panose="02010600040101010101" pitchFamily="2" charset="-122"/>
              </a:rPr>
              <a:t>医院管理会议</a:t>
            </a:r>
            <a:endParaRPr sz="3600" dirty="0">
              <a:latin typeface="STXihei" panose="02010600040101010101" pitchFamily="2" charset="-122"/>
              <a:ea typeface="STXihei" panose="02010600040101010101" pitchFamily="2" charset="-122"/>
            </a:endParaRPr>
          </a:p>
        </p:txBody>
      </p:sp>
      <p:sp>
        <p:nvSpPr>
          <p:cNvPr id="3" name="object 3"/>
          <p:cNvSpPr/>
          <p:nvPr/>
        </p:nvSpPr>
        <p:spPr>
          <a:xfrm>
            <a:off x="10106087" y="5526899"/>
            <a:ext cx="559201" cy="664063"/>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 name="object 4"/>
          <p:cNvSpPr txBox="1"/>
          <p:nvPr/>
        </p:nvSpPr>
        <p:spPr>
          <a:xfrm>
            <a:off x="0" y="693418"/>
            <a:ext cx="11694160" cy="4906471"/>
          </a:xfrm>
          <a:prstGeom prst="rect">
            <a:avLst/>
          </a:prstGeom>
        </p:spPr>
        <p:txBody>
          <a:bodyPr vert="horz" wrap="square" lIns="0" tIns="91440" rIns="0" bIns="0" rtlCol="0">
            <a:spAutoFit/>
          </a:bodyPr>
          <a:lstStyle/>
          <a:p>
            <a:pPr marL="252000" marR="892810" algn="just">
              <a:lnSpc>
                <a:spcPts val="3300"/>
              </a:lnSpc>
              <a:spcBef>
                <a:spcPts val="600"/>
              </a:spcBef>
              <a:spcAft>
                <a:spcPts val="1200"/>
              </a:spcAft>
              <a:buFont typeface="Arial"/>
              <a:buChar char="•"/>
              <a:tabLst>
                <a:tab pos="241300" algn="l"/>
              </a:tabLst>
            </a:pPr>
            <a:r>
              <a:rPr lang="zh-CN" altLang="en-US" sz="2600" dirty="0">
                <a:latin typeface="Times New Roman" panose="02020603050405020304" pitchFamily="18" charset="0"/>
                <a:ea typeface="SimSun" panose="02010600030101010101" pitchFamily="2" charset="-122"/>
                <a:cs typeface="Times New Roman" panose="02020603050405020304" pitchFamily="18" charset="0"/>
              </a:rPr>
              <a:t>  </a:t>
            </a:r>
            <a:r>
              <a:rPr lang="zh-CN" altLang="en-US" sz="2600" spc="-5" dirty="0">
                <a:latin typeface="Times New Roman" panose="02020603050405020304" pitchFamily="18" charset="0"/>
                <a:ea typeface="SimSun" panose="02010600030101010101" pitchFamily="2" charset="-122"/>
                <a:cs typeface="Times New Roman" panose="02020603050405020304" pitchFamily="18" charset="0"/>
              </a:rPr>
              <a:t>  医院管理部门将召开会议，审查现行程序，以防患者人数继续增多。将讨论局势并确定优先行动，包括：</a:t>
            </a:r>
            <a:endParaRPr sz="3050" dirty="0">
              <a:latin typeface="Times New Roman" panose="02020603050405020304" pitchFamily="18" charset="0"/>
              <a:ea typeface="SimSun" panose="02010600030101010101" pitchFamily="2" charset="-122"/>
              <a:cs typeface="Times New Roman" panose="02020603050405020304" pitchFamily="18" charset="0"/>
            </a:endParaRPr>
          </a:p>
          <a:p>
            <a:pPr marL="504000" marR="1529080" lvl="1" algn="just">
              <a:lnSpc>
                <a:spcPts val="2900"/>
              </a:lnSpc>
              <a:spcBef>
                <a:spcPts val="600"/>
              </a:spcBef>
              <a:buFont typeface="Arial"/>
              <a:buChar char="•"/>
              <a:tabLst>
                <a:tab pos="697865" algn="l"/>
                <a:tab pos="698500" algn="l"/>
              </a:tabLst>
            </a:pPr>
            <a:r>
              <a:rPr lang="zh-CN" altLang="en-US" sz="2200" spc="-5" dirty="0">
                <a:latin typeface="Roboto"/>
                <a:cs typeface="Roboto"/>
              </a:rPr>
              <a:t> </a:t>
            </a:r>
            <a:r>
              <a:rPr lang="zh-CN" altLang="en-US" sz="2200" spc="-5" dirty="0">
                <a:latin typeface="Times New Roman" panose="02020603050405020304" pitchFamily="18" charset="0"/>
                <a:ea typeface="SimSun" panose="02010600030101010101" pitchFamily="2" charset="-122"/>
                <a:cs typeface="Times New Roman" panose="02020603050405020304" pitchFamily="18" charset="0"/>
              </a:rPr>
              <a:t>启动卫生设施能力激增计划，包括呼吸支持、个人防护装备、感染预防和控制 以及为工作人员提供心理健康</a:t>
            </a:r>
            <a:r>
              <a:rPr lang="zh-CN" altLang="en-US" sz="2200" spc="-5" dirty="0">
                <a:latin typeface="Roboto"/>
                <a:cs typeface="Roboto"/>
              </a:rPr>
              <a:t>支持</a:t>
            </a:r>
            <a:endParaRPr lang="en-US" altLang="zh-CN" sz="2200" spc="-5" dirty="0">
              <a:latin typeface="Roboto"/>
              <a:cs typeface="Roboto"/>
            </a:endParaRPr>
          </a:p>
          <a:p>
            <a:pPr marL="504000" marR="1529080" lvl="1">
              <a:spcBef>
                <a:spcPts val="600"/>
              </a:spcBef>
              <a:buFont typeface="Arial"/>
              <a:buChar char="•"/>
              <a:tabLst>
                <a:tab pos="697865" algn="l"/>
                <a:tab pos="698500" algn="l"/>
              </a:tabLst>
            </a:pPr>
            <a:r>
              <a:rPr lang="zh-CN" altLang="en-US" sz="2200" spc="-5" dirty="0">
                <a:latin typeface="Roboto"/>
                <a:cs typeface="Roboto"/>
              </a:rPr>
              <a:t> 设备需求</a:t>
            </a:r>
            <a:endParaRPr lang="en-US" altLang="zh-CN" sz="2200" spc="-5" dirty="0">
              <a:latin typeface="Roboto"/>
              <a:cs typeface="Roboto"/>
            </a:endParaRPr>
          </a:p>
          <a:p>
            <a:pPr marL="504000" marR="1529080" lvl="1">
              <a:spcBef>
                <a:spcPts val="600"/>
              </a:spcBef>
              <a:buFont typeface="Arial"/>
              <a:buChar char="•"/>
              <a:tabLst>
                <a:tab pos="697865" algn="l"/>
                <a:tab pos="698500" algn="l"/>
              </a:tabLst>
            </a:pPr>
            <a:r>
              <a:rPr lang="zh-CN" altLang="en-US" sz="2200" spc="-5" dirty="0">
                <a:latin typeface="Roboto"/>
                <a:cs typeface="Roboto"/>
              </a:rPr>
              <a:t> 培训需求</a:t>
            </a:r>
            <a:endParaRPr sz="2200" dirty="0">
              <a:latin typeface="Roboto"/>
              <a:cs typeface="Roboto"/>
            </a:endParaRPr>
          </a:p>
          <a:p>
            <a:pPr marL="504000" lvl="1">
              <a:spcBef>
                <a:spcPts val="600"/>
              </a:spcBef>
              <a:buFont typeface="Arial"/>
              <a:buChar char="•"/>
              <a:tabLst>
                <a:tab pos="697865" algn="l"/>
                <a:tab pos="698500" algn="l"/>
              </a:tabLst>
            </a:pPr>
            <a:r>
              <a:rPr lang="zh-CN" altLang="en-US" sz="2200" spc="-5" dirty="0">
                <a:latin typeface="Roboto"/>
                <a:cs typeface="Roboto"/>
              </a:rPr>
              <a:t> 人员</a:t>
            </a:r>
            <a:r>
              <a:rPr lang="zh-CN" altLang="en-US" sz="2200" spc="-5" dirty="0">
                <a:latin typeface="Roboto"/>
              </a:rPr>
              <a:t>配置</a:t>
            </a:r>
            <a:r>
              <a:rPr lang="zh-CN" altLang="en-US" sz="2200" spc="-5" dirty="0">
                <a:latin typeface="Roboto"/>
                <a:cs typeface="Roboto"/>
              </a:rPr>
              <a:t>需求</a:t>
            </a:r>
            <a:endParaRPr lang="en-US" altLang="zh-CN" sz="2200" spc="-5" dirty="0">
              <a:latin typeface="Roboto"/>
              <a:cs typeface="Roboto"/>
            </a:endParaRPr>
          </a:p>
          <a:p>
            <a:pPr marL="504000" lvl="1">
              <a:spcBef>
                <a:spcPts val="600"/>
              </a:spcBef>
              <a:buFont typeface="Arial"/>
              <a:buChar char="•"/>
              <a:tabLst>
                <a:tab pos="697865" algn="l"/>
                <a:tab pos="698500" algn="l"/>
              </a:tabLst>
            </a:pPr>
            <a:r>
              <a:rPr lang="zh-CN" altLang="en-US" sz="2200" spc="-5" dirty="0">
                <a:latin typeface="Roboto"/>
                <a:cs typeface="Roboto"/>
              </a:rPr>
              <a:t> 环境</a:t>
            </a:r>
            <a:r>
              <a:rPr lang="zh-CN" altLang="en-US" sz="2200" spc="-5" dirty="0">
                <a:latin typeface="Roboto"/>
              </a:rPr>
              <a:t>清洁</a:t>
            </a:r>
            <a:r>
              <a:rPr lang="zh-CN" altLang="en-US" sz="2200" spc="-5" dirty="0">
                <a:latin typeface="Roboto"/>
                <a:cs typeface="Roboto"/>
              </a:rPr>
              <a:t>要求</a:t>
            </a:r>
            <a:endParaRPr lang="en-US" altLang="zh-CN" sz="2200" spc="-5" dirty="0">
              <a:latin typeface="Roboto"/>
              <a:cs typeface="Roboto"/>
            </a:endParaRPr>
          </a:p>
          <a:p>
            <a:pPr marL="504000" lvl="1">
              <a:spcBef>
                <a:spcPts val="600"/>
              </a:spcBef>
              <a:buFont typeface="Arial"/>
              <a:buChar char="•"/>
              <a:tabLst>
                <a:tab pos="697865" algn="l"/>
                <a:tab pos="698500" algn="l"/>
              </a:tabLst>
            </a:pPr>
            <a:r>
              <a:rPr lang="zh-CN" altLang="en-US" sz="2200" dirty="0">
                <a:latin typeface="Roboto"/>
                <a:cs typeface="Roboto"/>
              </a:rPr>
              <a:t> 与隔离需求并行的床位占用率和人员配置管理</a:t>
            </a:r>
            <a:endParaRPr sz="2200" dirty="0">
              <a:latin typeface="Roboto"/>
              <a:cs typeface="Roboto"/>
            </a:endParaRPr>
          </a:p>
          <a:p>
            <a:pPr marL="504000" lvl="1">
              <a:spcBef>
                <a:spcPts val="600"/>
              </a:spcBef>
              <a:buFont typeface="Arial"/>
              <a:buChar char="•"/>
              <a:tabLst>
                <a:tab pos="697865" algn="l"/>
                <a:tab pos="698500" algn="l"/>
              </a:tabLst>
            </a:pPr>
            <a:r>
              <a:rPr lang="zh-CN" altLang="en-US" sz="2200" spc="-5" dirty="0">
                <a:latin typeface="Roboto"/>
                <a:cs typeface="Roboto"/>
              </a:rPr>
              <a:t> 患者转院到其它医院</a:t>
            </a:r>
            <a:endParaRPr sz="2300" dirty="0">
              <a:latin typeface="Roboto"/>
              <a:cs typeface="Roboto"/>
            </a:endParaRPr>
          </a:p>
          <a:p>
            <a:pPr marL="469900" marR="1173480">
              <a:lnSpc>
                <a:spcPts val="2110"/>
              </a:lnSpc>
              <a:spcBef>
                <a:spcPts val="1800"/>
              </a:spcBef>
            </a:pPr>
            <a:r>
              <a:rPr lang="zh-CN" altLang="en-US" sz="2200" spc="-5" dirty="0">
                <a:latin typeface="Roboto"/>
                <a:cs typeface="Roboto"/>
              </a:rPr>
              <a:t>如何向外部受众（如媒体、患者和公众）传达此计划？</a:t>
            </a:r>
            <a:endParaRPr lang="en-US" altLang="zh-CN" sz="2200" spc="-5" dirty="0">
              <a:latin typeface="Roboto"/>
              <a:cs typeface="Roboto"/>
            </a:endParaRPr>
          </a:p>
        </p:txBody>
      </p:sp>
      <p:sp>
        <p:nvSpPr>
          <p:cNvPr id="5" name="object 5"/>
          <p:cNvSpPr txBox="1">
            <a:spLocks noGrp="1"/>
          </p:cNvSpPr>
          <p:nvPr>
            <p:ph type="sldNum" sz="quarter" idx="7"/>
          </p:nvPr>
        </p:nvSpPr>
        <p:spPr>
          <a:xfrm>
            <a:off x="11401037" y="6634184"/>
            <a:ext cx="617854" cy="179536"/>
          </a:xfrm>
          <a:prstGeom prst="rect">
            <a:avLst/>
          </a:prstGeom>
        </p:spPr>
        <p:txBody>
          <a:bodyPr vert="horz" wrap="square" lIns="0" tIns="0" rIns="0" bIns="0" rtlCol="0">
            <a:spAutoFit/>
          </a:bodyPr>
          <a:lstStyle/>
          <a:p>
            <a:pPr marL="12700">
              <a:lnSpc>
                <a:spcPts val="1425"/>
              </a:lnSpc>
            </a:pPr>
            <a:r>
              <a:rPr lang="zh-CN" altLang="en-US" spc="-5" dirty="0">
                <a:latin typeface="Times New Roman" panose="02020603050405020304" pitchFamily="18" charset="0"/>
                <a:ea typeface="STXihei" panose="02010600040101010101" pitchFamily="2" charset="-122"/>
                <a:cs typeface="Times New Roman" panose="02020603050405020304" pitchFamily="18" charset="0"/>
              </a:rPr>
              <a:t>第</a:t>
            </a:r>
            <a:fld id="{81D60167-4931-47E6-BA6A-407CBD079E47}" type="slidenum">
              <a:rPr smtClean="0">
                <a:latin typeface="Times New Roman" panose="02020603050405020304" pitchFamily="18" charset="0"/>
                <a:ea typeface="STXihei" panose="02010600040101010101" pitchFamily="2" charset="-122"/>
                <a:cs typeface="Times New Roman" panose="02020603050405020304" pitchFamily="18" charset="0"/>
              </a:rPr>
              <a:t>15</a:t>
            </a:fld>
            <a:r>
              <a:rPr lang="zh-CN" altLang="en-US"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页</a:t>
            </a:r>
            <a:endParaRPr dirty="0">
              <a:latin typeface="Times New Roman" panose="02020603050405020304" pitchFamily="18" charset="0"/>
              <a:ea typeface="STXihei" panose="02010600040101010101" pitchFamily="2" charset="-122"/>
              <a:cs typeface="Times New Roman" panose="02020603050405020304" pitchFamily="18" charset="0"/>
            </a:endParaRPr>
          </a:p>
        </p:txBody>
      </p:sp>
      <p:sp>
        <p:nvSpPr>
          <p:cNvPr id="6" name="object 6"/>
          <p:cNvSpPr txBox="1">
            <a:spLocks noGrp="1"/>
          </p:cNvSpPr>
          <p:nvPr>
            <p:ph type="ftr" sz="quarter" idx="5"/>
          </p:nvPr>
        </p:nvSpPr>
        <p:spPr>
          <a:xfrm>
            <a:off x="76269" y="6652472"/>
            <a:ext cx="1776730" cy="179536"/>
          </a:xfrm>
          <a:prstGeom prst="rect">
            <a:avLst/>
          </a:prstGeom>
        </p:spPr>
        <p:txBody>
          <a:bodyPr vert="horz" wrap="square" lIns="0" tIns="0" rIns="0" bIns="0" rtlCol="0">
            <a:spAutoFit/>
          </a:bodyPr>
          <a:lstStyle/>
          <a:p>
            <a:pPr marL="12700">
              <a:lnSpc>
                <a:spcPts val="1425"/>
              </a:lnSpc>
            </a:pPr>
            <a:r>
              <a:rPr lang="zh-CN" altLang="en-US" spc="-15" dirty="0">
                <a:latin typeface="STXihei" panose="02010600040101010101" pitchFamily="2" charset="-122"/>
                <a:ea typeface="STXihei" panose="02010600040101010101" pitchFamily="2" charset="-122"/>
              </a:rPr>
              <a:t>模拟演练</a:t>
            </a:r>
            <a:endParaRPr spc="-5" dirty="0">
              <a:latin typeface="STXihei" panose="02010600040101010101" pitchFamily="2" charset="-122"/>
              <a:ea typeface="STXihei" panose="02010600040101010101" pitchFamily="2" charset="-122"/>
            </a:endParaRPr>
          </a:p>
        </p:txBody>
      </p:sp>
      <p:sp>
        <p:nvSpPr>
          <p:cNvPr id="7" name="object 7"/>
          <p:cNvSpPr txBox="1"/>
          <p:nvPr/>
        </p:nvSpPr>
        <p:spPr>
          <a:xfrm>
            <a:off x="2591807" y="6625844"/>
            <a:ext cx="727075" cy="196215"/>
          </a:xfrm>
          <a:prstGeom prst="rect">
            <a:avLst/>
          </a:prstGeom>
        </p:spPr>
        <p:txBody>
          <a:bodyPr vert="horz" wrap="square" lIns="0" tIns="0" rIns="0" bIns="0" rtlCol="0">
            <a:spAutoFit/>
          </a:bodyPr>
          <a:lstStyle/>
          <a:p>
            <a:pPr marL="12700">
              <a:lnSpc>
                <a:spcPts val="1425"/>
              </a:lnSpc>
            </a:pPr>
            <a:r>
              <a:rPr sz="1200" b="1" spc="-5" dirty="0">
                <a:solidFill>
                  <a:srgbClr val="FFFFFF"/>
                </a:solidFill>
                <a:latin typeface="Arial"/>
                <a:cs typeface="Arial"/>
              </a:rPr>
              <a:t>C</a:t>
            </a:r>
            <a:r>
              <a:rPr sz="1200" b="1" dirty="0">
                <a:solidFill>
                  <a:srgbClr val="FFFFFF"/>
                </a:solidFill>
                <a:latin typeface="Arial"/>
                <a:cs typeface="Arial"/>
              </a:rPr>
              <a:t>O</a:t>
            </a:r>
            <a:r>
              <a:rPr sz="1200" b="1" spc="-5" dirty="0">
                <a:solidFill>
                  <a:srgbClr val="FFFFFF"/>
                </a:solidFill>
                <a:latin typeface="Arial"/>
                <a:cs typeface="Arial"/>
              </a:rPr>
              <a:t>V</a:t>
            </a:r>
            <a:r>
              <a:rPr sz="1200" b="1" dirty="0">
                <a:solidFill>
                  <a:srgbClr val="FFFFFF"/>
                </a:solidFill>
                <a:latin typeface="Arial"/>
                <a:cs typeface="Arial"/>
              </a:rPr>
              <a:t>I</a:t>
            </a:r>
            <a:r>
              <a:rPr sz="1200" b="1" spc="-5" dirty="0">
                <a:solidFill>
                  <a:srgbClr val="FFFFFF"/>
                </a:solidFill>
                <a:latin typeface="Arial"/>
                <a:cs typeface="Arial"/>
              </a:rPr>
              <a:t>D</a:t>
            </a:r>
            <a:r>
              <a:rPr sz="1200" b="1" dirty="0">
                <a:solidFill>
                  <a:srgbClr val="FFFFFF"/>
                </a:solidFill>
                <a:latin typeface="Arial"/>
                <a:cs typeface="Arial"/>
              </a:rPr>
              <a:t>-</a:t>
            </a:r>
            <a:r>
              <a:rPr sz="1200" b="1" spc="-5" dirty="0">
                <a:solidFill>
                  <a:srgbClr val="FFFFFF"/>
                </a:solidFill>
                <a:latin typeface="Arial"/>
                <a:cs typeface="Arial"/>
              </a:rPr>
              <a:t>19</a:t>
            </a:r>
            <a:endParaRPr sz="1200" dirty="0">
              <a:latin typeface="Arial"/>
              <a:cs typeface="Arial"/>
            </a:endParaRPr>
          </a:p>
        </p:txBody>
      </p:sp>
      <p:sp>
        <p:nvSpPr>
          <p:cNvPr id="8" name="object 8"/>
          <p:cNvSpPr txBox="1"/>
          <p:nvPr/>
        </p:nvSpPr>
        <p:spPr>
          <a:xfrm>
            <a:off x="5560608" y="6652472"/>
            <a:ext cx="1200150" cy="179536"/>
          </a:xfrm>
          <a:prstGeom prst="rect">
            <a:avLst/>
          </a:prstGeom>
        </p:spPr>
        <p:txBody>
          <a:bodyPr vert="horz" wrap="square" lIns="0" tIns="0" rIns="0" bIns="0" rtlCol="0">
            <a:spAutoFit/>
          </a:bodyPr>
          <a:lstStyle/>
          <a:p>
            <a:pPr marL="12700">
              <a:lnSpc>
                <a:spcPts val="1425"/>
              </a:lnSpc>
            </a:pPr>
            <a:r>
              <a:rPr lang="en-US" altLang="zh-CN"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2020</a:t>
            </a:r>
            <a:r>
              <a:rPr lang="zh-CN" altLang="en-US"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年</a:t>
            </a:r>
            <a:r>
              <a:rPr lang="en-US" altLang="zh-CN"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10</a:t>
            </a:r>
            <a:r>
              <a:rPr lang="zh-CN" altLang="en-US"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月</a:t>
            </a:r>
            <a:r>
              <a:rPr lang="en-US" altLang="zh-CN"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20</a:t>
            </a:r>
            <a:r>
              <a:rPr lang="zh-CN" altLang="en-US"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日</a:t>
            </a:r>
            <a:endParaRPr sz="1200" dirty="0">
              <a:latin typeface="Times New Roman" panose="02020603050405020304" pitchFamily="18" charset="0"/>
              <a:ea typeface="STXihei" panose="02010600040101010101" pitchFamily="2" charset="-122"/>
              <a:cs typeface="Times New Roman" panose="02020603050405020304" pitchFamily="18" charset="0"/>
            </a:endParaRPr>
          </a:p>
        </p:txBody>
      </p:sp>
      <p:sp>
        <p:nvSpPr>
          <p:cNvPr id="9" name="文本框 8"/>
          <p:cNvSpPr txBox="1"/>
          <p:nvPr/>
        </p:nvSpPr>
        <p:spPr>
          <a:xfrm>
            <a:off x="9372600" y="5605136"/>
            <a:ext cx="3619879" cy="365293"/>
          </a:xfrm>
          <a:prstGeom prst="rect">
            <a:avLst/>
          </a:prstGeom>
          <a:noFill/>
        </p:spPr>
        <p:txBody>
          <a:bodyPr wrap="square" lIns="0" rIns="0" rtlCol="0">
            <a:spAutoFit/>
          </a:bodyPr>
          <a:lstStyle/>
          <a:p>
            <a:pPr marL="469900" marR="1173480" lvl="0" algn="r">
              <a:lnSpc>
                <a:spcPts val="2110"/>
              </a:lnSpc>
            </a:pPr>
            <a:r>
              <a:rPr lang="zh-CN" altLang="en-US" sz="2400" b="1" dirty="0">
                <a:solidFill>
                  <a:srgbClr val="0070C0"/>
                </a:solidFill>
                <a:latin typeface="Arial"/>
                <a:cs typeface="Arial"/>
              </a:rPr>
              <a:t> </a:t>
            </a:r>
            <a:r>
              <a:rPr lang="en-US" altLang="zh-CN" sz="2400" b="1" dirty="0">
                <a:solidFill>
                  <a:srgbClr val="0070C0"/>
                </a:solidFill>
                <a:latin typeface="Times New Roman" panose="02020603050405020304" pitchFamily="18" charset="0"/>
                <a:ea typeface="STXihei" panose="02010600040101010101" pitchFamily="2" charset="-122"/>
                <a:cs typeface="Times New Roman" panose="02020603050405020304" pitchFamily="18" charset="0"/>
              </a:rPr>
              <a:t>60</a:t>
            </a:r>
            <a:r>
              <a:rPr lang="zh-CN" altLang="en-US" sz="2400" b="1" spc="-5" dirty="0">
                <a:solidFill>
                  <a:srgbClr val="0070C0"/>
                </a:solidFill>
                <a:latin typeface="Times New Roman" panose="02020603050405020304" pitchFamily="18" charset="0"/>
                <a:ea typeface="STXihei" panose="02010600040101010101" pitchFamily="2" charset="-122"/>
                <a:cs typeface="Times New Roman" panose="02020603050405020304" pitchFamily="18" charset="0"/>
              </a:rPr>
              <a:t>分钟</a:t>
            </a:r>
            <a:endParaRPr lang="zh-CN" altLang="en-US" sz="2400" dirty="0">
              <a:solidFill>
                <a:prstClr val="black"/>
              </a:solidFill>
              <a:latin typeface="Times New Roman" panose="02020603050405020304" pitchFamily="18" charset="0"/>
              <a:ea typeface="STXihei" panose="02010600040101010101" pitchFamily="2" charset="-122"/>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896"/>
            <a:ext cx="7771130" cy="525785"/>
          </a:xfrm>
          <a:prstGeom prst="rect">
            <a:avLst/>
          </a:prstGeom>
        </p:spPr>
        <p:txBody>
          <a:bodyPr vert="horz" wrap="square" lIns="0" tIns="0" rIns="0" bIns="0" rtlCol="0">
            <a:spAutoFit/>
          </a:bodyPr>
          <a:lstStyle/>
          <a:p>
            <a:pPr marL="243840">
              <a:lnSpc>
                <a:spcPts val="4095"/>
              </a:lnSpc>
            </a:pPr>
            <a:r>
              <a:rPr lang="zh-CN" altLang="en-US" sz="3600" spc="-5" dirty="0">
                <a:latin typeface="STXihei" panose="02010600040101010101" pitchFamily="2" charset="-122"/>
                <a:ea typeface="STXihei" panose="02010600040101010101" pitchFamily="2" charset="-122"/>
              </a:rPr>
              <a:t>局面最新情况</a:t>
            </a:r>
            <a:endParaRPr sz="3600" dirty="0">
              <a:latin typeface="STXihei" panose="02010600040101010101" pitchFamily="2" charset="-122"/>
              <a:ea typeface="STXihei" panose="02010600040101010101" pitchFamily="2" charset="-122"/>
            </a:endParaRPr>
          </a:p>
        </p:txBody>
      </p:sp>
      <p:grpSp>
        <p:nvGrpSpPr>
          <p:cNvPr id="3" name="object 3"/>
          <p:cNvGrpSpPr/>
          <p:nvPr/>
        </p:nvGrpSpPr>
        <p:grpSpPr>
          <a:xfrm>
            <a:off x="7690104" y="0"/>
            <a:ext cx="4502150" cy="634365"/>
            <a:chOff x="7690104" y="0"/>
            <a:chExt cx="4502150" cy="634365"/>
          </a:xfrm>
        </p:grpSpPr>
        <p:sp>
          <p:nvSpPr>
            <p:cNvPr id="4" name="object 4"/>
            <p:cNvSpPr/>
            <p:nvPr/>
          </p:nvSpPr>
          <p:spPr>
            <a:xfrm>
              <a:off x="7690104" y="0"/>
              <a:ext cx="4258056" cy="633984"/>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7770612" y="896"/>
              <a:ext cx="4151629" cy="607060"/>
            </a:xfrm>
            <a:custGeom>
              <a:avLst/>
              <a:gdLst/>
              <a:ahLst/>
              <a:cxnLst/>
              <a:rect l="l" t="t" r="r" b="b"/>
              <a:pathLst>
                <a:path w="4151629" h="607060">
                  <a:moveTo>
                    <a:pt x="4151376" y="0"/>
                  </a:moveTo>
                  <a:lnTo>
                    <a:pt x="676655" y="1"/>
                  </a:lnTo>
                  <a:lnTo>
                    <a:pt x="0" y="1"/>
                  </a:lnTo>
                  <a:lnTo>
                    <a:pt x="676655" y="606790"/>
                  </a:lnTo>
                  <a:lnTo>
                    <a:pt x="4151376" y="606790"/>
                  </a:lnTo>
                  <a:lnTo>
                    <a:pt x="4151376" y="0"/>
                  </a:lnTo>
                  <a:close/>
                </a:path>
              </a:pathLst>
            </a:custGeom>
            <a:solidFill>
              <a:srgbClr val="A24B19"/>
            </a:solidFill>
          </p:spPr>
          <p:txBody>
            <a:bodyPr wrap="square" lIns="0" tIns="0" rIns="0" bIns="0" rtlCol="0"/>
            <a:lstStyle/>
            <a:p>
              <a:endParaRPr/>
            </a:p>
          </p:txBody>
        </p:sp>
        <p:sp>
          <p:nvSpPr>
            <p:cNvPr id="6" name="object 6"/>
            <p:cNvSpPr/>
            <p:nvPr/>
          </p:nvSpPr>
          <p:spPr>
            <a:xfrm>
              <a:off x="7961376" y="0"/>
              <a:ext cx="4227576" cy="633984"/>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7" name="object 7"/>
            <p:cNvSpPr/>
            <p:nvPr/>
          </p:nvSpPr>
          <p:spPr>
            <a:xfrm>
              <a:off x="8040624" y="896"/>
              <a:ext cx="4151629" cy="607060"/>
            </a:xfrm>
            <a:custGeom>
              <a:avLst/>
              <a:gdLst/>
              <a:ahLst/>
              <a:cxnLst/>
              <a:rect l="l" t="t" r="r" b="b"/>
              <a:pathLst>
                <a:path w="4151629" h="607060">
                  <a:moveTo>
                    <a:pt x="4151376" y="0"/>
                  </a:moveTo>
                  <a:lnTo>
                    <a:pt x="676655" y="1"/>
                  </a:lnTo>
                  <a:lnTo>
                    <a:pt x="0" y="1"/>
                  </a:lnTo>
                  <a:lnTo>
                    <a:pt x="676655" y="606790"/>
                  </a:lnTo>
                  <a:lnTo>
                    <a:pt x="4151376" y="606790"/>
                  </a:lnTo>
                  <a:lnTo>
                    <a:pt x="4151376" y="0"/>
                  </a:lnTo>
                  <a:close/>
                </a:path>
              </a:pathLst>
            </a:custGeom>
            <a:solidFill>
              <a:srgbClr val="D86422"/>
            </a:solidFill>
          </p:spPr>
          <p:txBody>
            <a:bodyPr wrap="square" lIns="0" tIns="0" rIns="0" bIns="0" rtlCol="0"/>
            <a:lstStyle/>
            <a:p>
              <a:endParaRPr/>
            </a:p>
          </p:txBody>
        </p:sp>
      </p:grpSp>
      <p:sp>
        <p:nvSpPr>
          <p:cNvPr id="8" name="object 8"/>
          <p:cNvSpPr txBox="1"/>
          <p:nvPr/>
        </p:nvSpPr>
        <p:spPr>
          <a:xfrm>
            <a:off x="8040623" y="896"/>
            <a:ext cx="3881754" cy="615560"/>
          </a:xfrm>
          <a:prstGeom prst="rect">
            <a:avLst/>
          </a:prstGeom>
          <a:solidFill>
            <a:srgbClr val="D86422"/>
          </a:solidFill>
        </p:spPr>
        <p:txBody>
          <a:bodyPr vert="horz" wrap="square" lIns="0" tIns="135255" rIns="0" bIns="0" rtlCol="0">
            <a:noAutofit/>
          </a:bodyPr>
          <a:lstStyle/>
          <a:p>
            <a:pPr marL="1074420">
              <a:lnSpc>
                <a:spcPct val="100000"/>
              </a:lnSpc>
              <a:spcBef>
                <a:spcPts val="1065"/>
              </a:spcBef>
            </a:pPr>
            <a:r>
              <a:rPr lang="zh-CN" altLang="en-US" sz="2000" b="1" spc="-20" dirty="0">
                <a:solidFill>
                  <a:srgbClr val="FFFFFF"/>
                </a:solidFill>
                <a:latin typeface="Arial Black"/>
                <a:cs typeface="Arial Black"/>
              </a:rPr>
              <a:t>仅用于模拟</a:t>
            </a:r>
            <a:endParaRPr sz="2000" b="1" dirty="0">
              <a:latin typeface="Arial Black"/>
              <a:cs typeface="Arial Black"/>
            </a:endParaRPr>
          </a:p>
        </p:txBody>
      </p:sp>
      <p:sp>
        <p:nvSpPr>
          <p:cNvPr id="9" name="object 9"/>
          <p:cNvSpPr/>
          <p:nvPr/>
        </p:nvSpPr>
        <p:spPr>
          <a:xfrm>
            <a:off x="500252" y="728879"/>
            <a:ext cx="7425055" cy="5630545"/>
          </a:xfrm>
          <a:custGeom>
            <a:avLst/>
            <a:gdLst/>
            <a:ahLst/>
            <a:cxnLst/>
            <a:rect l="l" t="t" r="r" b="b"/>
            <a:pathLst>
              <a:path w="7425055" h="5630545">
                <a:moveTo>
                  <a:pt x="7424547" y="0"/>
                </a:moveTo>
                <a:lnTo>
                  <a:pt x="0" y="0"/>
                </a:lnTo>
                <a:lnTo>
                  <a:pt x="0" y="5630356"/>
                </a:lnTo>
                <a:lnTo>
                  <a:pt x="7424547" y="5630356"/>
                </a:lnTo>
                <a:lnTo>
                  <a:pt x="7424547" y="0"/>
                </a:lnTo>
                <a:close/>
              </a:path>
            </a:pathLst>
          </a:custGeom>
          <a:solidFill>
            <a:srgbClr val="DEDEDE"/>
          </a:solidFill>
        </p:spPr>
        <p:txBody>
          <a:bodyPr wrap="square" lIns="0" tIns="0" rIns="0" bIns="0" rtlCol="0"/>
          <a:lstStyle/>
          <a:p>
            <a:endParaRPr/>
          </a:p>
        </p:txBody>
      </p:sp>
      <p:sp>
        <p:nvSpPr>
          <p:cNvPr id="10" name="object 10"/>
          <p:cNvSpPr txBox="1"/>
          <p:nvPr/>
        </p:nvSpPr>
        <p:spPr>
          <a:xfrm>
            <a:off x="578993" y="914907"/>
            <a:ext cx="7266940" cy="4049827"/>
          </a:xfrm>
          <a:prstGeom prst="rect">
            <a:avLst/>
          </a:prstGeom>
        </p:spPr>
        <p:txBody>
          <a:bodyPr vert="horz" wrap="square" lIns="0" tIns="48260" rIns="0" bIns="0" rtlCol="0">
            <a:spAutoFit/>
          </a:bodyPr>
          <a:lstStyle/>
          <a:p>
            <a:pPr marL="241300" marR="5715" indent="-228600">
              <a:lnSpc>
                <a:spcPts val="2400"/>
              </a:lnSpc>
              <a:spcAft>
                <a:spcPts val="2400"/>
              </a:spcAft>
              <a:buFont typeface="Arial"/>
              <a:buChar char="•"/>
              <a:tabLst>
                <a:tab pos="240665" algn="l"/>
                <a:tab pos="241300" algn="l"/>
                <a:tab pos="899794" algn="l"/>
              </a:tabLst>
            </a:pPr>
            <a:r>
              <a:rPr lang="zh-CN" altLang="en-US" sz="2200" spc="-5" dirty="0">
                <a:latin typeface="Times New Roman" panose="02020603050405020304" pitchFamily="18" charset="0"/>
                <a:ea typeface="SimSun" panose="02010600030101010101" pitchFamily="2" charset="-122"/>
                <a:cs typeface="Times New Roman" panose="02020603050405020304" pitchFamily="18" charset="0"/>
              </a:rPr>
              <a:t>五天后，重症监护病房容量已扩展了</a:t>
            </a:r>
            <a:r>
              <a:rPr lang="en-US" altLang="zh-CN" sz="2200" spc="-5" dirty="0">
                <a:latin typeface="Times New Roman" panose="02020603050405020304" pitchFamily="18" charset="0"/>
                <a:ea typeface="SimSun" panose="02010600030101010101" pitchFamily="2" charset="-122"/>
                <a:cs typeface="Times New Roman" panose="02020603050405020304" pitchFamily="18" charset="0"/>
              </a:rPr>
              <a:t>40%</a:t>
            </a:r>
            <a:r>
              <a:rPr lang="zh-CN" altLang="en-US" sz="2200" spc="-5" dirty="0">
                <a:latin typeface="Times New Roman" panose="02020603050405020304" pitchFamily="18" charset="0"/>
                <a:ea typeface="SimSun" panose="02010600030101010101" pitchFamily="2" charset="-122"/>
                <a:cs typeface="Times New Roman" panose="02020603050405020304" pitchFamily="18" charset="0"/>
              </a:rPr>
              <a:t>（例如，</a:t>
            </a:r>
            <a:r>
              <a:rPr lang="en-US" altLang="zh-CN" sz="2200" spc="-5" dirty="0">
                <a:latin typeface="Times New Roman" panose="02020603050405020304" pitchFamily="18" charset="0"/>
                <a:ea typeface="SimSun" panose="02010600030101010101" pitchFamily="2" charset="-122"/>
                <a:cs typeface="Times New Roman" panose="02020603050405020304" pitchFamily="18" charset="0"/>
              </a:rPr>
              <a:t>8</a:t>
            </a:r>
            <a:r>
              <a:rPr lang="zh-CN" altLang="en-US" sz="2200" spc="-5" dirty="0">
                <a:latin typeface="Times New Roman" panose="02020603050405020304" pitchFamily="18" charset="0"/>
                <a:ea typeface="SimSun" panose="02010600030101010101" pitchFamily="2" charset="-122"/>
                <a:cs typeface="Times New Roman" panose="02020603050405020304" pitchFamily="18" charset="0"/>
              </a:rPr>
              <a:t>张</a:t>
            </a:r>
            <a:br>
              <a:rPr lang="en-US" altLang="zh-CN" sz="2200" spc="-5" dirty="0">
                <a:latin typeface="Times New Roman" panose="02020603050405020304" pitchFamily="18" charset="0"/>
                <a:ea typeface="SimSun" panose="02010600030101010101" pitchFamily="2" charset="-122"/>
                <a:cs typeface="Times New Roman" panose="02020603050405020304" pitchFamily="18" charset="0"/>
              </a:rPr>
            </a:br>
            <a:r>
              <a:rPr lang="zh-CN" altLang="en-US" sz="2200" spc="-5" dirty="0">
                <a:latin typeface="Times New Roman" panose="02020603050405020304" pitchFamily="18" charset="0"/>
                <a:ea typeface="SimSun" panose="02010600030101010101" pitchFamily="2" charset="-122"/>
                <a:cs typeface="Times New Roman" panose="02020603050405020304" pitchFamily="18" charset="0"/>
              </a:rPr>
              <a:t>病床）。</a:t>
            </a:r>
            <a:endParaRPr lang="en-US" altLang="zh-CN" sz="2200" spc="-5" dirty="0">
              <a:latin typeface="Times New Roman" panose="02020603050405020304" pitchFamily="18" charset="0"/>
              <a:ea typeface="SimSun" panose="02010600030101010101" pitchFamily="2" charset="-122"/>
              <a:cs typeface="Times New Roman" panose="02020603050405020304" pitchFamily="18" charset="0"/>
            </a:endParaRPr>
          </a:p>
          <a:p>
            <a:pPr marL="241300" marR="5715" indent="-228600" algn="just">
              <a:lnSpc>
                <a:spcPts val="2400"/>
              </a:lnSpc>
              <a:spcAft>
                <a:spcPts val="2400"/>
              </a:spcAft>
              <a:buFont typeface="Arial"/>
              <a:buChar char="•"/>
              <a:tabLst>
                <a:tab pos="240665" algn="l"/>
                <a:tab pos="241300" algn="l"/>
                <a:tab pos="899794" algn="l"/>
              </a:tabLst>
            </a:pPr>
            <a:r>
              <a:rPr lang="zh-CN" altLang="en-US" sz="2200" spc="-5" dirty="0">
                <a:latin typeface="Times New Roman" panose="02020603050405020304" pitchFamily="18" charset="0"/>
                <a:ea typeface="SimSun" panose="02010600030101010101" pitchFamily="2" charset="-122"/>
                <a:cs typeface="Times New Roman" panose="02020603050405020304" pitchFamily="18" charset="0"/>
              </a:rPr>
              <a:t>正常的卫生保健受到影响，有些患者被转送到其它医院。</a:t>
            </a:r>
            <a:endParaRPr lang="en-US" altLang="zh-CN" sz="2200" spc="-5" dirty="0">
              <a:latin typeface="Times New Roman" panose="02020603050405020304" pitchFamily="18" charset="0"/>
              <a:ea typeface="SimSun" panose="02010600030101010101" pitchFamily="2" charset="-122"/>
              <a:cs typeface="Times New Roman" panose="02020603050405020304" pitchFamily="18" charset="0"/>
            </a:endParaRPr>
          </a:p>
          <a:p>
            <a:pPr marL="241300" marR="5715" indent="-228600" algn="just">
              <a:lnSpc>
                <a:spcPts val="2400"/>
              </a:lnSpc>
              <a:spcAft>
                <a:spcPts val="2400"/>
              </a:spcAft>
              <a:buFont typeface="Arial"/>
              <a:buChar char="•"/>
              <a:tabLst>
                <a:tab pos="240665" algn="l"/>
                <a:tab pos="241300" algn="l"/>
                <a:tab pos="899794" algn="l"/>
              </a:tabLst>
            </a:pPr>
            <a:r>
              <a:rPr lang="zh-CN" altLang="en-US" sz="2200" spc="-5" dirty="0">
                <a:latin typeface="Times New Roman" panose="02020603050405020304" pitchFamily="18" charset="0"/>
                <a:ea typeface="SimSun" panose="02010600030101010101" pitchFamily="2" charset="-122"/>
                <a:cs typeface="Times New Roman" panose="02020603050405020304" pitchFamily="18" charset="0"/>
              </a:rPr>
              <a:t>其它病房已重新调整用途，为疑似和确诊患者释放空间。</a:t>
            </a:r>
            <a:endParaRPr lang="en-US" altLang="zh-CN" sz="2200" spc="-5" dirty="0">
              <a:latin typeface="Times New Roman" panose="02020603050405020304" pitchFamily="18" charset="0"/>
              <a:ea typeface="SimSun" panose="02010600030101010101" pitchFamily="2" charset="-122"/>
              <a:cs typeface="Times New Roman" panose="02020603050405020304" pitchFamily="18" charset="0"/>
            </a:endParaRPr>
          </a:p>
          <a:p>
            <a:pPr marL="241300" marR="5715" indent="-228600" algn="just">
              <a:lnSpc>
                <a:spcPts val="2400"/>
              </a:lnSpc>
              <a:spcAft>
                <a:spcPts val="2400"/>
              </a:spcAft>
              <a:buFont typeface="Arial"/>
              <a:buChar char="•"/>
              <a:tabLst>
                <a:tab pos="240665" algn="l"/>
                <a:tab pos="241300" algn="l"/>
                <a:tab pos="899794" algn="l"/>
              </a:tabLst>
            </a:pPr>
            <a:r>
              <a:rPr lang="zh-CN" altLang="en-US" sz="2200" spc="-10" dirty="0">
                <a:latin typeface="Times New Roman" panose="02020603050405020304" pitchFamily="18" charset="0"/>
                <a:ea typeface="SimSun" panose="02010600030101010101" pitchFamily="2" charset="-122"/>
                <a:cs typeface="Times New Roman" panose="02020603050405020304" pitchFamily="18" charset="0"/>
              </a:rPr>
              <a:t>医护人员接受了培训，以便照料</a:t>
            </a:r>
            <a:r>
              <a:rPr lang="en-US" altLang="zh-CN" sz="2200" spc="-10" dirty="0">
                <a:latin typeface="Times New Roman" panose="02020603050405020304" pitchFamily="18" charset="0"/>
                <a:ea typeface="SimSun" panose="02010600030101010101" pitchFamily="2" charset="-122"/>
                <a:cs typeface="Times New Roman" panose="02020603050405020304" pitchFamily="18" charset="0"/>
              </a:rPr>
              <a:t>COVID-19</a:t>
            </a:r>
            <a:r>
              <a:rPr lang="zh-CN" altLang="en-US" sz="2200" spc="-10" dirty="0">
                <a:latin typeface="Times New Roman" panose="02020603050405020304" pitchFamily="18" charset="0"/>
                <a:ea typeface="SimSun" panose="02010600030101010101" pitchFamily="2" charset="-122"/>
                <a:cs typeface="Times New Roman" panose="02020603050405020304" pitchFamily="18" charset="0"/>
              </a:rPr>
              <a:t>患者。</a:t>
            </a:r>
            <a:endParaRPr lang="en-US" altLang="zh-CN" sz="2200" spc="-10" dirty="0">
              <a:latin typeface="Times New Roman" panose="02020603050405020304" pitchFamily="18" charset="0"/>
              <a:ea typeface="SimSun" panose="02010600030101010101" pitchFamily="2" charset="-122"/>
              <a:cs typeface="Times New Roman" panose="02020603050405020304" pitchFamily="18" charset="0"/>
            </a:endParaRPr>
          </a:p>
          <a:p>
            <a:pPr marL="241300" marR="5715" indent="-228600">
              <a:lnSpc>
                <a:spcPts val="2400"/>
              </a:lnSpc>
              <a:spcAft>
                <a:spcPts val="2400"/>
              </a:spcAft>
              <a:buFont typeface="Arial"/>
              <a:buChar char="•"/>
              <a:tabLst>
                <a:tab pos="240665" algn="l"/>
                <a:tab pos="241300" algn="l"/>
                <a:tab pos="899794" algn="l"/>
              </a:tabLst>
            </a:pPr>
            <a:r>
              <a:rPr lang="zh-CN" altLang="en-US" sz="2200" dirty="0">
                <a:latin typeface="Times New Roman" panose="02020603050405020304" pitchFamily="18" charset="0"/>
                <a:ea typeface="SimSun" panose="02010600030101010101" pitchFamily="2" charset="-122"/>
                <a:cs typeface="Times New Roman" panose="02020603050405020304" pitchFamily="18" charset="0"/>
              </a:rPr>
              <a:t>在医院工作的医护人员中，有</a:t>
            </a:r>
            <a:r>
              <a:rPr lang="en-US" altLang="zh-CN" sz="2200" dirty="0">
                <a:latin typeface="Times New Roman" panose="02020603050405020304" pitchFamily="18" charset="0"/>
                <a:ea typeface="SimSun" panose="02010600030101010101" pitchFamily="2" charset="-122"/>
                <a:cs typeface="Times New Roman" panose="02020603050405020304" pitchFamily="18" charset="0"/>
              </a:rPr>
              <a:t>20%</a:t>
            </a:r>
            <a:r>
              <a:rPr lang="zh-CN" altLang="en-US" sz="2200" dirty="0">
                <a:latin typeface="Times New Roman" panose="02020603050405020304" pitchFamily="18" charset="0"/>
                <a:ea typeface="SimSun" panose="02010600030101010101" pitchFamily="2" charset="-122"/>
                <a:cs typeface="Times New Roman" panose="02020603050405020304" pitchFamily="18" charset="0"/>
              </a:rPr>
              <a:t>感染了</a:t>
            </a:r>
            <a:r>
              <a:rPr lang="en-US" altLang="zh-CN" sz="2200" dirty="0">
                <a:latin typeface="Times New Roman" panose="02020603050405020304" pitchFamily="18" charset="0"/>
                <a:ea typeface="SimSun" panose="02010600030101010101" pitchFamily="2" charset="-122"/>
                <a:cs typeface="Times New Roman" panose="02020603050405020304" pitchFamily="18" charset="0"/>
              </a:rPr>
              <a:t>SARS-CoV-19</a:t>
            </a:r>
            <a:br>
              <a:rPr lang="en-US" altLang="zh-CN" sz="2200" dirty="0">
                <a:latin typeface="Times New Roman" panose="02020603050405020304" pitchFamily="18" charset="0"/>
                <a:ea typeface="SimSun" panose="02010600030101010101" pitchFamily="2" charset="-122"/>
                <a:cs typeface="Times New Roman" panose="02020603050405020304" pitchFamily="18" charset="0"/>
              </a:rPr>
            </a:br>
            <a:r>
              <a:rPr lang="zh-CN" altLang="en-US" sz="2200" dirty="0">
                <a:latin typeface="Times New Roman" panose="02020603050405020304" pitchFamily="18" charset="0"/>
                <a:ea typeface="SimSun" panose="02010600030101010101" pitchFamily="2" charset="-122"/>
                <a:cs typeface="Times New Roman" panose="02020603050405020304" pitchFamily="18" charset="0"/>
              </a:rPr>
              <a:t>病毒。</a:t>
            </a:r>
            <a:endParaRPr lang="en-US" altLang="zh-CN" sz="2200" dirty="0">
              <a:latin typeface="Times New Roman" panose="02020603050405020304" pitchFamily="18" charset="0"/>
              <a:ea typeface="SimSun" panose="02010600030101010101" pitchFamily="2" charset="-122"/>
              <a:cs typeface="Times New Roman" panose="02020603050405020304" pitchFamily="18" charset="0"/>
            </a:endParaRPr>
          </a:p>
          <a:p>
            <a:pPr marL="241300" marR="5715" indent="-228600">
              <a:lnSpc>
                <a:spcPts val="2400"/>
              </a:lnSpc>
              <a:spcAft>
                <a:spcPts val="2400"/>
              </a:spcAft>
              <a:buFont typeface="Arial"/>
              <a:buChar char="•"/>
              <a:tabLst>
                <a:tab pos="240665" algn="l"/>
                <a:tab pos="241300" algn="l"/>
                <a:tab pos="899794" algn="l"/>
              </a:tabLst>
            </a:pPr>
            <a:r>
              <a:rPr lang="zh-CN" altLang="en-US" sz="2200" spc="-5" dirty="0">
                <a:latin typeface="SimSun" panose="02010600030101010101" pitchFamily="2" charset="-122"/>
                <a:ea typeface="SimSun" panose="02010600030101010101" pitchFamily="2" charset="-122"/>
                <a:cs typeface="Roboto"/>
              </a:rPr>
              <a:t>不幸的是，最近几天有若干患者死亡。</a:t>
            </a:r>
            <a:endParaRPr sz="2200" dirty="0">
              <a:latin typeface="SimSun" panose="02010600030101010101" pitchFamily="2" charset="-122"/>
              <a:ea typeface="SimSun" panose="02010600030101010101" pitchFamily="2" charset="-122"/>
              <a:cs typeface="Roboto"/>
            </a:endParaRPr>
          </a:p>
        </p:txBody>
      </p:sp>
      <p:sp>
        <p:nvSpPr>
          <p:cNvPr id="11" name="object 11"/>
          <p:cNvSpPr/>
          <p:nvPr/>
        </p:nvSpPr>
        <p:spPr>
          <a:xfrm>
            <a:off x="8040623" y="3799197"/>
            <a:ext cx="3967987" cy="2642098"/>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8040623" y="809345"/>
            <a:ext cx="4039022" cy="2700120"/>
          </a:xfrm>
          <a:prstGeom prst="rect">
            <a:avLst/>
          </a:prstGeom>
          <a:blipFill>
            <a:blip r:embed="rId5" cstate="print"/>
            <a:stretch>
              <a:fillRect/>
            </a:stretch>
          </a:blipFill>
        </p:spPr>
        <p:txBody>
          <a:bodyPr wrap="square" lIns="0" tIns="0" rIns="0" bIns="0" rtlCol="0"/>
          <a:lstStyle/>
          <a:p>
            <a:endParaRPr/>
          </a:p>
        </p:txBody>
      </p:sp>
      <p:sp>
        <p:nvSpPr>
          <p:cNvPr id="13" name="object 13"/>
          <p:cNvSpPr txBox="1">
            <a:spLocks noGrp="1"/>
          </p:cNvSpPr>
          <p:nvPr>
            <p:ph type="sldNum" sz="quarter" idx="7"/>
          </p:nvPr>
        </p:nvSpPr>
        <p:spPr>
          <a:xfrm>
            <a:off x="11401037" y="6634184"/>
            <a:ext cx="617854" cy="179536"/>
          </a:xfrm>
          <a:prstGeom prst="rect">
            <a:avLst/>
          </a:prstGeom>
        </p:spPr>
        <p:txBody>
          <a:bodyPr vert="horz" wrap="square" lIns="0" tIns="0" rIns="0" bIns="0" rtlCol="0">
            <a:spAutoFit/>
          </a:bodyPr>
          <a:lstStyle/>
          <a:p>
            <a:pPr marL="12700">
              <a:lnSpc>
                <a:spcPts val="1425"/>
              </a:lnSpc>
            </a:pPr>
            <a:r>
              <a:rPr lang="zh-CN" altLang="en-US" spc="-5" dirty="0">
                <a:latin typeface="Times New Roman" panose="02020603050405020304" pitchFamily="18" charset="0"/>
                <a:ea typeface="STXihei" panose="02010600040101010101" pitchFamily="2" charset="-122"/>
                <a:cs typeface="Times New Roman" panose="02020603050405020304" pitchFamily="18" charset="0"/>
              </a:rPr>
              <a:t>第</a:t>
            </a:r>
            <a:fld id="{81D60167-4931-47E6-BA6A-407CBD079E47}" type="slidenum">
              <a:rPr smtClean="0">
                <a:latin typeface="Times New Roman" panose="02020603050405020304" pitchFamily="18" charset="0"/>
                <a:ea typeface="STXihei" panose="02010600040101010101" pitchFamily="2" charset="-122"/>
                <a:cs typeface="Times New Roman" panose="02020603050405020304" pitchFamily="18" charset="0"/>
              </a:rPr>
              <a:t>16</a:t>
            </a:fld>
            <a:r>
              <a:rPr lang="zh-CN" altLang="en-US"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页</a:t>
            </a:r>
            <a:endParaRPr dirty="0">
              <a:latin typeface="Times New Roman" panose="02020603050405020304" pitchFamily="18" charset="0"/>
              <a:ea typeface="STXihei" panose="02010600040101010101" pitchFamily="2" charset="-122"/>
              <a:cs typeface="Times New Roman" panose="02020603050405020304" pitchFamily="18" charset="0"/>
            </a:endParaRPr>
          </a:p>
        </p:txBody>
      </p:sp>
      <p:sp>
        <p:nvSpPr>
          <p:cNvPr id="14" name="object 14"/>
          <p:cNvSpPr txBox="1">
            <a:spLocks noGrp="1"/>
          </p:cNvSpPr>
          <p:nvPr>
            <p:ph type="ftr" sz="quarter" idx="5"/>
          </p:nvPr>
        </p:nvSpPr>
        <p:spPr>
          <a:xfrm>
            <a:off x="173109" y="6652472"/>
            <a:ext cx="1679890" cy="179536"/>
          </a:xfrm>
          <a:prstGeom prst="rect">
            <a:avLst/>
          </a:prstGeom>
        </p:spPr>
        <p:txBody>
          <a:bodyPr vert="horz" wrap="square" lIns="0" tIns="0" rIns="0" bIns="0" rtlCol="0">
            <a:spAutoFit/>
          </a:bodyPr>
          <a:lstStyle/>
          <a:p>
            <a:pPr marL="12700">
              <a:lnSpc>
                <a:spcPts val="1425"/>
              </a:lnSpc>
            </a:pPr>
            <a:r>
              <a:rPr lang="zh-CN" altLang="en-US" spc="-15" dirty="0">
                <a:latin typeface="STXihei" panose="02010600040101010101" pitchFamily="2" charset="-122"/>
                <a:ea typeface="STXihei" panose="02010600040101010101" pitchFamily="2" charset="-122"/>
              </a:rPr>
              <a:t>模拟演练</a:t>
            </a:r>
            <a:endParaRPr spc="-5" dirty="0">
              <a:latin typeface="STXihei" panose="02010600040101010101" pitchFamily="2" charset="-122"/>
              <a:ea typeface="STXihei" panose="02010600040101010101" pitchFamily="2" charset="-122"/>
            </a:endParaRPr>
          </a:p>
        </p:txBody>
      </p:sp>
      <p:sp>
        <p:nvSpPr>
          <p:cNvPr id="15" name="object 15"/>
          <p:cNvSpPr txBox="1"/>
          <p:nvPr/>
        </p:nvSpPr>
        <p:spPr>
          <a:xfrm>
            <a:off x="2374926" y="6652472"/>
            <a:ext cx="727075" cy="179536"/>
          </a:xfrm>
          <a:prstGeom prst="rect">
            <a:avLst/>
          </a:prstGeom>
        </p:spPr>
        <p:txBody>
          <a:bodyPr vert="horz" wrap="square" lIns="0" tIns="0" rIns="0" bIns="0" rtlCol="0">
            <a:spAutoFit/>
          </a:bodyPr>
          <a:lstStyle/>
          <a:p>
            <a:pPr marL="12700">
              <a:lnSpc>
                <a:spcPts val="1425"/>
              </a:lnSpc>
            </a:pPr>
            <a:r>
              <a:rPr sz="1200" b="1" spc="-5" dirty="0">
                <a:solidFill>
                  <a:srgbClr val="FFFFFF"/>
                </a:solidFill>
                <a:latin typeface="Times New Roman" panose="02020603050405020304" pitchFamily="18" charset="0"/>
                <a:cs typeface="Times New Roman" panose="02020603050405020304" pitchFamily="18" charset="0"/>
              </a:rPr>
              <a:t>C</a:t>
            </a:r>
            <a:r>
              <a:rPr sz="1200" b="1" dirty="0">
                <a:solidFill>
                  <a:srgbClr val="FFFFFF"/>
                </a:solidFill>
                <a:latin typeface="Times New Roman" panose="02020603050405020304" pitchFamily="18" charset="0"/>
                <a:cs typeface="Times New Roman" panose="02020603050405020304" pitchFamily="18" charset="0"/>
              </a:rPr>
              <a:t>O</a:t>
            </a:r>
            <a:r>
              <a:rPr sz="1200" b="1" spc="-5" dirty="0">
                <a:solidFill>
                  <a:srgbClr val="FFFFFF"/>
                </a:solidFill>
                <a:latin typeface="Times New Roman" panose="02020603050405020304" pitchFamily="18" charset="0"/>
                <a:cs typeface="Times New Roman" panose="02020603050405020304" pitchFamily="18" charset="0"/>
              </a:rPr>
              <a:t>V</a:t>
            </a:r>
            <a:r>
              <a:rPr sz="1200" b="1" dirty="0">
                <a:solidFill>
                  <a:srgbClr val="FFFFFF"/>
                </a:solidFill>
                <a:latin typeface="Times New Roman" panose="02020603050405020304" pitchFamily="18" charset="0"/>
                <a:cs typeface="Times New Roman" panose="02020603050405020304" pitchFamily="18" charset="0"/>
              </a:rPr>
              <a:t>I</a:t>
            </a:r>
            <a:r>
              <a:rPr sz="1200" b="1" spc="-5" dirty="0">
                <a:solidFill>
                  <a:srgbClr val="FFFFFF"/>
                </a:solidFill>
                <a:latin typeface="Times New Roman" panose="02020603050405020304" pitchFamily="18" charset="0"/>
                <a:cs typeface="Times New Roman" panose="02020603050405020304" pitchFamily="18" charset="0"/>
              </a:rPr>
              <a:t>D</a:t>
            </a:r>
            <a:r>
              <a:rPr sz="1200" b="1" dirty="0">
                <a:solidFill>
                  <a:srgbClr val="FFFFFF"/>
                </a:solidFill>
                <a:latin typeface="Times New Roman" panose="02020603050405020304" pitchFamily="18" charset="0"/>
                <a:cs typeface="Times New Roman" panose="02020603050405020304" pitchFamily="18" charset="0"/>
              </a:rPr>
              <a:t>-</a:t>
            </a:r>
            <a:r>
              <a:rPr sz="1200" b="1" spc="-5" dirty="0">
                <a:solidFill>
                  <a:srgbClr val="FFFFFF"/>
                </a:solidFill>
                <a:latin typeface="Times New Roman" panose="02020603050405020304" pitchFamily="18" charset="0"/>
                <a:cs typeface="Times New Roman" panose="02020603050405020304" pitchFamily="18" charset="0"/>
              </a:rPr>
              <a:t>19</a:t>
            </a:r>
            <a:endParaRPr sz="1200" dirty="0">
              <a:latin typeface="Times New Roman" panose="02020603050405020304" pitchFamily="18" charset="0"/>
              <a:cs typeface="Times New Roman" panose="02020603050405020304" pitchFamily="18" charset="0"/>
            </a:endParaRPr>
          </a:p>
        </p:txBody>
      </p:sp>
      <p:sp>
        <p:nvSpPr>
          <p:cNvPr id="16" name="object 16"/>
          <p:cNvSpPr txBox="1"/>
          <p:nvPr/>
        </p:nvSpPr>
        <p:spPr>
          <a:xfrm>
            <a:off x="5560608" y="6652472"/>
            <a:ext cx="1200150" cy="179536"/>
          </a:xfrm>
          <a:prstGeom prst="rect">
            <a:avLst/>
          </a:prstGeom>
        </p:spPr>
        <p:txBody>
          <a:bodyPr vert="horz" wrap="square" lIns="0" tIns="0" rIns="0" bIns="0" rtlCol="0">
            <a:spAutoFit/>
          </a:bodyPr>
          <a:lstStyle/>
          <a:p>
            <a:pPr marL="12700">
              <a:lnSpc>
                <a:spcPts val="1425"/>
              </a:lnSpc>
            </a:pPr>
            <a:r>
              <a:rPr lang="en-US" altLang="zh-CN"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2020</a:t>
            </a:r>
            <a:r>
              <a:rPr lang="zh-CN" altLang="en-US"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年</a:t>
            </a:r>
            <a:r>
              <a:rPr lang="en-US" altLang="zh-CN"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10</a:t>
            </a:r>
            <a:r>
              <a:rPr lang="zh-CN" altLang="en-US"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月</a:t>
            </a:r>
            <a:r>
              <a:rPr lang="en-US" altLang="zh-CN"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20</a:t>
            </a:r>
            <a:r>
              <a:rPr lang="zh-CN" altLang="en-US"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日</a:t>
            </a:r>
            <a:endParaRPr sz="1200" dirty="0">
              <a:latin typeface="Times New Roman" panose="02020603050405020304" pitchFamily="18" charset="0"/>
              <a:ea typeface="STXihei" panose="02010600040101010101" pitchFamily="2" charset="-122"/>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519" y="0"/>
            <a:ext cx="2159635" cy="574040"/>
          </a:xfrm>
          <a:prstGeom prst="rect">
            <a:avLst/>
          </a:prstGeom>
        </p:spPr>
        <p:txBody>
          <a:bodyPr vert="horz" wrap="square" lIns="0" tIns="12700" rIns="0" bIns="0" rtlCol="0">
            <a:spAutoFit/>
          </a:bodyPr>
          <a:lstStyle/>
          <a:p>
            <a:pPr marL="12700">
              <a:lnSpc>
                <a:spcPct val="100000"/>
              </a:lnSpc>
              <a:spcBef>
                <a:spcPts val="100"/>
              </a:spcBef>
            </a:pPr>
            <a:r>
              <a:rPr lang="zh-CN" altLang="en-US" sz="3600" spc="-5" dirty="0">
                <a:latin typeface="STXihei" panose="02010600040101010101" pitchFamily="2" charset="-122"/>
                <a:ea typeface="STXihei" panose="02010600040101010101" pitchFamily="2" charset="-122"/>
              </a:rPr>
              <a:t>第三课</a:t>
            </a:r>
            <a:endParaRPr sz="3600" dirty="0">
              <a:latin typeface="STXihei" panose="02010600040101010101" pitchFamily="2" charset="-122"/>
              <a:ea typeface="STXihei" panose="02010600040101010101" pitchFamily="2" charset="-122"/>
            </a:endParaRPr>
          </a:p>
        </p:txBody>
      </p:sp>
      <p:sp>
        <p:nvSpPr>
          <p:cNvPr id="3" name="object 3"/>
          <p:cNvSpPr txBox="1"/>
          <p:nvPr/>
        </p:nvSpPr>
        <p:spPr>
          <a:xfrm>
            <a:off x="489643" y="999235"/>
            <a:ext cx="3438525" cy="391160"/>
          </a:xfrm>
          <a:prstGeom prst="rect">
            <a:avLst/>
          </a:prstGeom>
        </p:spPr>
        <p:txBody>
          <a:bodyPr vert="horz" wrap="square" lIns="0" tIns="12700" rIns="0" bIns="0" rtlCol="0">
            <a:spAutoFit/>
          </a:bodyPr>
          <a:lstStyle/>
          <a:p>
            <a:pPr marL="12700">
              <a:lnSpc>
                <a:spcPct val="100000"/>
              </a:lnSpc>
              <a:spcBef>
                <a:spcPts val="100"/>
              </a:spcBef>
            </a:pPr>
            <a:r>
              <a:rPr lang="zh-CN" altLang="en-US" sz="2400" b="1" dirty="0">
                <a:solidFill>
                  <a:srgbClr val="005D85"/>
                </a:solidFill>
                <a:latin typeface="STXihei" panose="02010600040101010101" pitchFamily="2" charset="-122"/>
                <a:ea typeface="STXihei" panose="02010600040101010101" pitchFamily="2" charset="-122"/>
                <a:cs typeface="Roboto"/>
              </a:rPr>
              <a:t>讨论问题</a:t>
            </a:r>
            <a:endParaRPr sz="2400" dirty="0">
              <a:latin typeface="STXihei" panose="02010600040101010101" pitchFamily="2" charset="-122"/>
              <a:ea typeface="STXihei" panose="02010600040101010101" pitchFamily="2" charset="-122"/>
              <a:cs typeface="Roboto"/>
            </a:endParaRPr>
          </a:p>
        </p:txBody>
      </p:sp>
      <p:sp>
        <p:nvSpPr>
          <p:cNvPr id="4" name="object 4"/>
          <p:cNvSpPr txBox="1"/>
          <p:nvPr/>
        </p:nvSpPr>
        <p:spPr>
          <a:xfrm>
            <a:off x="489643" y="1709419"/>
            <a:ext cx="11097260" cy="3816879"/>
          </a:xfrm>
          <a:prstGeom prst="rect">
            <a:avLst/>
          </a:prstGeom>
        </p:spPr>
        <p:txBody>
          <a:bodyPr vert="horz" wrap="square" lIns="0" tIns="51435" rIns="0" bIns="0" rtlCol="0">
            <a:spAutoFit/>
          </a:bodyPr>
          <a:lstStyle/>
          <a:p>
            <a:pPr marL="527050" marR="973455" indent="-514350" algn="just" hangingPunct="0">
              <a:lnSpc>
                <a:spcPts val="2620"/>
              </a:lnSpc>
              <a:spcBef>
                <a:spcPts val="405"/>
              </a:spcBef>
              <a:spcAft>
                <a:spcPts val="2400"/>
              </a:spcAft>
              <a:buAutoNum type="arabicPeriod"/>
              <a:tabLst>
                <a:tab pos="526415" algn="l"/>
                <a:tab pos="527050" algn="l"/>
              </a:tabLst>
            </a:pPr>
            <a:r>
              <a:rPr lang="zh-CN" altLang="en-US" sz="2400" dirty="0">
                <a:latin typeface="Times New Roman" panose="02020603050405020304" pitchFamily="18" charset="0"/>
                <a:ea typeface="SimSun" panose="02010600030101010101" pitchFamily="2" charset="-122"/>
                <a:cs typeface="Times New Roman" panose="02020603050405020304" pitchFamily="18" charset="0"/>
              </a:rPr>
              <a:t>您将如何降低一线卫生保健工作者的感染风险？</a:t>
            </a:r>
            <a:endParaRPr sz="2400" dirty="0">
              <a:latin typeface="Times New Roman" panose="02020603050405020304" pitchFamily="18" charset="0"/>
              <a:ea typeface="SimSun" panose="02010600030101010101" pitchFamily="2" charset="-122"/>
              <a:cs typeface="Times New Roman" panose="02020603050405020304" pitchFamily="18" charset="0"/>
            </a:endParaRPr>
          </a:p>
          <a:p>
            <a:pPr marL="527050" marR="5080" indent="-514350" algn="just" hangingPunct="0">
              <a:lnSpc>
                <a:spcPts val="3100"/>
              </a:lnSpc>
              <a:spcAft>
                <a:spcPts val="2400"/>
              </a:spcAft>
              <a:buAutoNum type="arabicPeriod"/>
              <a:tabLst>
                <a:tab pos="526415" algn="l"/>
                <a:tab pos="527050" algn="l"/>
              </a:tabLst>
            </a:pPr>
            <a:r>
              <a:rPr lang="zh-CN" altLang="en-US" sz="2400" dirty="0">
                <a:latin typeface="Times New Roman" panose="02020603050405020304" pitchFamily="18" charset="0"/>
                <a:ea typeface="SimSun" panose="02010600030101010101" pitchFamily="2" charset="-122"/>
                <a:cs typeface="Times New Roman" panose="02020603050405020304" pitchFamily="18" charset="0"/>
              </a:rPr>
              <a:t>如何管理与受感染卫生工作者接触的内部人员（包括预测现有卫生工作者短缺，以及受感染卫生工作者安全返回工作的战略）？</a:t>
            </a:r>
            <a:endParaRPr sz="2400" dirty="0">
              <a:latin typeface="Times New Roman" panose="02020603050405020304" pitchFamily="18" charset="0"/>
              <a:ea typeface="SimSun" panose="02010600030101010101" pitchFamily="2" charset="-122"/>
              <a:cs typeface="Times New Roman" panose="02020603050405020304" pitchFamily="18" charset="0"/>
            </a:endParaRPr>
          </a:p>
          <a:p>
            <a:pPr marL="527050" marR="617855" indent="-514350" algn="just" hangingPunct="0">
              <a:lnSpc>
                <a:spcPts val="2500"/>
              </a:lnSpc>
              <a:spcAft>
                <a:spcPts val="2400"/>
              </a:spcAft>
              <a:buAutoNum type="arabicPeriod"/>
              <a:tabLst>
                <a:tab pos="526415" algn="l"/>
                <a:tab pos="527050" algn="l"/>
              </a:tabLst>
            </a:pPr>
            <a:r>
              <a:rPr lang="zh-CN" altLang="en-US" sz="2400" dirty="0">
                <a:latin typeface="Times New Roman" panose="02020603050405020304" pitchFamily="18" charset="0"/>
                <a:ea typeface="SimSun" panose="02010600030101010101" pitchFamily="2" charset="-122"/>
                <a:cs typeface="Times New Roman" panose="02020603050405020304" pitchFamily="18" charset="0"/>
              </a:rPr>
              <a:t>患者离床活动</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r>
              <a:rPr lang="zh-CN" altLang="en-US" sz="2400" dirty="0">
                <a:latin typeface="Times New Roman" panose="02020603050405020304" pitchFamily="18" charset="0"/>
                <a:ea typeface="SimSun" panose="02010600030101010101" pitchFamily="2" charset="-122"/>
                <a:cs typeface="Times New Roman" panose="02020603050405020304" pitchFamily="18" charset="0"/>
              </a:rPr>
              <a:t>康复如何能够促进出院计划？</a:t>
            </a:r>
            <a:endParaRPr lang="en-US" altLang="zh-CN" sz="2400" dirty="0">
              <a:latin typeface="Times New Roman" panose="02020603050405020304" pitchFamily="18" charset="0"/>
              <a:ea typeface="SimSun" panose="02010600030101010101" pitchFamily="2" charset="-122"/>
              <a:cs typeface="Times New Roman" panose="02020603050405020304" pitchFamily="18" charset="0"/>
            </a:endParaRPr>
          </a:p>
          <a:p>
            <a:pPr marL="527050" marR="617855" indent="-514350" algn="just" hangingPunct="0">
              <a:lnSpc>
                <a:spcPts val="2500"/>
              </a:lnSpc>
              <a:spcAft>
                <a:spcPts val="2400"/>
              </a:spcAft>
              <a:buAutoNum type="arabicPeriod"/>
              <a:tabLst>
                <a:tab pos="526415" algn="l"/>
                <a:tab pos="527050" algn="l"/>
              </a:tabLst>
            </a:pPr>
            <a:r>
              <a:rPr lang="zh-CN" altLang="en-US" sz="2400" dirty="0">
                <a:latin typeface="Times New Roman" panose="02020603050405020304" pitchFamily="18" charset="0"/>
                <a:ea typeface="SimSun" panose="02010600030101010101" pitchFamily="2" charset="-122"/>
                <a:cs typeface="Times New Roman" panose="02020603050405020304" pitchFamily="18" charset="0"/>
              </a:rPr>
              <a:t>如何管理尸体？应该遵循哪些程序</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endParaRPr sz="2400" dirty="0">
              <a:latin typeface="Times New Roman" panose="02020603050405020304" pitchFamily="18" charset="0"/>
              <a:ea typeface="SimSun" panose="02010600030101010101" pitchFamily="2" charset="-122"/>
              <a:cs typeface="Times New Roman" panose="02020603050405020304" pitchFamily="18" charset="0"/>
            </a:endParaRPr>
          </a:p>
          <a:p>
            <a:pPr marL="527050" marR="422275" indent="-514350" algn="just" hangingPunct="0">
              <a:lnSpc>
                <a:spcPts val="3100"/>
              </a:lnSpc>
              <a:spcBef>
                <a:spcPts val="5"/>
              </a:spcBef>
              <a:spcAft>
                <a:spcPts val="2400"/>
              </a:spcAft>
              <a:buAutoNum type="arabicPeriod"/>
              <a:tabLst>
                <a:tab pos="526415" algn="l"/>
                <a:tab pos="527050" algn="l"/>
              </a:tabLst>
            </a:pPr>
            <a:r>
              <a:rPr lang="zh-CN" altLang="en-US" sz="2400" dirty="0">
                <a:latin typeface="Times New Roman" panose="02020603050405020304" pitchFamily="18" charset="0"/>
                <a:ea typeface="SimSun" panose="02010600030101010101" pitchFamily="2" charset="-122"/>
                <a:cs typeface="Times New Roman" panose="02020603050405020304" pitchFamily="18" charset="0"/>
              </a:rPr>
              <a:t>从医院转移到尸体解剖单位、停尸房、火葬场或埋葬地点之前，应如何准备和包裹尸体？</a:t>
            </a:r>
            <a:endParaRPr sz="2400" dirty="0">
              <a:latin typeface="Times New Roman" panose="02020603050405020304" pitchFamily="18" charset="0"/>
              <a:ea typeface="SimSun" panose="02010600030101010101" pitchFamily="2" charset="-122"/>
              <a:cs typeface="Times New Roman" panose="02020603050405020304" pitchFamily="18" charset="0"/>
            </a:endParaRPr>
          </a:p>
        </p:txBody>
      </p:sp>
      <p:sp>
        <p:nvSpPr>
          <p:cNvPr id="5" name="object 5"/>
          <p:cNvSpPr/>
          <p:nvPr/>
        </p:nvSpPr>
        <p:spPr>
          <a:xfrm>
            <a:off x="9869702" y="807994"/>
            <a:ext cx="559201" cy="664063"/>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6" name="object 6"/>
          <p:cNvSpPr txBox="1"/>
          <p:nvPr/>
        </p:nvSpPr>
        <p:spPr>
          <a:xfrm>
            <a:off x="10529022" y="947419"/>
            <a:ext cx="1160145"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0070C0"/>
                </a:solidFill>
                <a:latin typeface="Times New Roman" panose="02020603050405020304" pitchFamily="18" charset="0"/>
                <a:ea typeface="STXihei" panose="02010600040101010101" pitchFamily="2" charset="-122"/>
                <a:cs typeface="Times New Roman" panose="02020603050405020304" pitchFamily="18" charset="0"/>
              </a:rPr>
              <a:t>30</a:t>
            </a:r>
            <a:r>
              <a:rPr lang="zh-CN" altLang="en-US" sz="2400" b="1" spc="-5" dirty="0">
                <a:solidFill>
                  <a:srgbClr val="0070C0"/>
                </a:solidFill>
                <a:latin typeface="Times New Roman" panose="02020603050405020304" pitchFamily="18" charset="0"/>
                <a:ea typeface="STXihei" panose="02010600040101010101" pitchFamily="2" charset="-122"/>
                <a:cs typeface="Times New Roman" panose="02020603050405020304" pitchFamily="18" charset="0"/>
              </a:rPr>
              <a:t>分钟</a:t>
            </a:r>
            <a:endParaRPr sz="2400" dirty="0">
              <a:latin typeface="Times New Roman" panose="02020603050405020304" pitchFamily="18" charset="0"/>
              <a:ea typeface="STXihei" panose="02010600040101010101" pitchFamily="2" charset="-122"/>
              <a:cs typeface="Times New Roman" panose="02020603050405020304" pitchFamily="18" charset="0"/>
            </a:endParaRPr>
          </a:p>
        </p:txBody>
      </p:sp>
      <p:sp>
        <p:nvSpPr>
          <p:cNvPr id="7" name="object 7"/>
          <p:cNvSpPr txBox="1">
            <a:spLocks noGrp="1"/>
          </p:cNvSpPr>
          <p:nvPr>
            <p:ph type="sldNum" sz="quarter" idx="7"/>
          </p:nvPr>
        </p:nvSpPr>
        <p:spPr>
          <a:xfrm>
            <a:off x="11401037" y="6634184"/>
            <a:ext cx="617854" cy="179536"/>
          </a:xfrm>
          <a:prstGeom prst="rect">
            <a:avLst/>
          </a:prstGeom>
        </p:spPr>
        <p:txBody>
          <a:bodyPr vert="horz" wrap="square" lIns="0" tIns="0" rIns="0" bIns="0" rtlCol="0">
            <a:spAutoFit/>
          </a:bodyPr>
          <a:lstStyle/>
          <a:p>
            <a:pPr marL="12700">
              <a:lnSpc>
                <a:spcPts val="1425"/>
              </a:lnSpc>
            </a:pPr>
            <a:r>
              <a:rPr lang="zh-CN" altLang="en-US" spc="-5" dirty="0">
                <a:latin typeface="Times New Roman" panose="02020603050405020304" pitchFamily="18" charset="0"/>
                <a:ea typeface="STXihei" panose="02010600040101010101" pitchFamily="2" charset="-122"/>
                <a:cs typeface="Times New Roman" panose="02020603050405020304" pitchFamily="18" charset="0"/>
              </a:rPr>
              <a:t>第</a:t>
            </a:r>
            <a:fld id="{81D60167-4931-47E6-BA6A-407CBD079E47}" type="slidenum">
              <a:rPr smtClean="0">
                <a:latin typeface="Times New Roman" panose="02020603050405020304" pitchFamily="18" charset="0"/>
                <a:ea typeface="STXihei" panose="02010600040101010101" pitchFamily="2" charset="-122"/>
                <a:cs typeface="Times New Roman" panose="02020603050405020304" pitchFamily="18" charset="0"/>
              </a:rPr>
              <a:t>17</a:t>
            </a:fld>
            <a:r>
              <a:rPr lang="zh-CN" altLang="en-US"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页</a:t>
            </a:r>
            <a:endParaRPr dirty="0">
              <a:latin typeface="Times New Roman" panose="02020603050405020304" pitchFamily="18" charset="0"/>
              <a:ea typeface="STXihei" panose="02010600040101010101" pitchFamily="2" charset="-122"/>
              <a:cs typeface="Times New Roman" panose="02020603050405020304" pitchFamily="18" charset="0"/>
            </a:endParaRPr>
          </a:p>
        </p:txBody>
      </p:sp>
      <p:sp>
        <p:nvSpPr>
          <p:cNvPr id="8" name="object 8"/>
          <p:cNvSpPr txBox="1">
            <a:spLocks noGrp="1"/>
          </p:cNvSpPr>
          <p:nvPr>
            <p:ph type="ftr" sz="quarter" idx="5"/>
          </p:nvPr>
        </p:nvSpPr>
        <p:spPr>
          <a:xfrm>
            <a:off x="76269" y="6652472"/>
            <a:ext cx="1776730" cy="179536"/>
          </a:xfrm>
          <a:prstGeom prst="rect">
            <a:avLst/>
          </a:prstGeom>
        </p:spPr>
        <p:txBody>
          <a:bodyPr vert="horz" wrap="square" lIns="0" tIns="0" rIns="0" bIns="0" rtlCol="0">
            <a:spAutoFit/>
          </a:bodyPr>
          <a:lstStyle/>
          <a:p>
            <a:pPr marL="12700">
              <a:lnSpc>
                <a:spcPts val="1425"/>
              </a:lnSpc>
            </a:pPr>
            <a:r>
              <a:rPr lang="zh-CN" altLang="en-US" spc="-15" dirty="0">
                <a:latin typeface="STXihei" panose="02010600040101010101" pitchFamily="2" charset="-122"/>
                <a:ea typeface="STXihei" panose="02010600040101010101" pitchFamily="2" charset="-122"/>
              </a:rPr>
              <a:t>模拟演练</a:t>
            </a:r>
            <a:endParaRPr spc="-5" dirty="0">
              <a:latin typeface="STXihei" panose="02010600040101010101" pitchFamily="2" charset="-122"/>
              <a:ea typeface="STXihei" panose="02010600040101010101" pitchFamily="2" charset="-122"/>
            </a:endParaRPr>
          </a:p>
        </p:txBody>
      </p:sp>
      <p:sp>
        <p:nvSpPr>
          <p:cNvPr id="9" name="object 9"/>
          <p:cNvSpPr txBox="1"/>
          <p:nvPr/>
        </p:nvSpPr>
        <p:spPr>
          <a:xfrm>
            <a:off x="2374926" y="6652472"/>
            <a:ext cx="727075" cy="179536"/>
          </a:xfrm>
          <a:prstGeom prst="rect">
            <a:avLst/>
          </a:prstGeom>
        </p:spPr>
        <p:txBody>
          <a:bodyPr vert="horz" wrap="square" lIns="0" tIns="0" rIns="0" bIns="0" rtlCol="0">
            <a:spAutoFit/>
          </a:bodyPr>
          <a:lstStyle/>
          <a:p>
            <a:pPr marL="12700">
              <a:lnSpc>
                <a:spcPts val="1425"/>
              </a:lnSpc>
            </a:pPr>
            <a:r>
              <a:rPr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C</a:t>
            </a:r>
            <a:r>
              <a:rPr sz="1200" b="1"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O</a:t>
            </a:r>
            <a:r>
              <a:rPr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V</a:t>
            </a:r>
            <a:r>
              <a:rPr sz="1200" b="1"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I</a:t>
            </a:r>
            <a:r>
              <a:rPr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D</a:t>
            </a:r>
            <a:r>
              <a:rPr sz="1200" b="1"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a:t>
            </a:r>
            <a:r>
              <a:rPr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19</a:t>
            </a:r>
            <a:endParaRPr sz="1200" dirty="0">
              <a:latin typeface="Times New Roman" panose="02020603050405020304" pitchFamily="18" charset="0"/>
              <a:ea typeface="STXihei" panose="02010600040101010101" pitchFamily="2" charset="-122"/>
              <a:cs typeface="Times New Roman" panose="02020603050405020304" pitchFamily="18" charset="0"/>
            </a:endParaRPr>
          </a:p>
        </p:txBody>
      </p:sp>
      <p:sp>
        <p:nvSpPr>
          <p:cNvPr id="10" name="object 10"/>
          <p:cNvSpPr txBox="1"/>
          <p:nvPr/>
        </p:nvSpPr>
        <p:spPr>
          <a:xfrm>
            <a:off x="5560608" y="6652472"/>
            <a:ext cx="1200150" cy="179536"/>
          </a:xfrm>
          <a:prstGeom prst="rect">
            <a:avLst/>
          </a:prstGeom>
        </p:spPr>
        <p:txBody>
          <a:bodyPr vert="horz" wrap="square" lIns="0" tIns="0" rIns="0" bIns="0" rtlCol="0">
            <a:spAutoFit/>
          </a:bodyPr>
          <a:lstStyle/>
          <a:p>
            <a:pPr marL="12700">
              <a:lnSpc>
                <a:spcPts val="1425"/>
              </a:lnSpc>
            </a:pPr>
            <a:r>
              <a:rPr lang="en-US" altLang="zh-CN"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2020</a:t>
            </a:r>
            <a:r>
              <a:rPr lang="zh-CN" altLang="en-US"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年</a:t>
            </a:r>
            <a:r>
              <a:rPr lang="en-US" altLang="zh-CN"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10</a:t>
            </a:r>
            <a:r>
              <a:rPr lang="zh-CN" altLang="en-US"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月</a:t>
            </a:r>
            <a:r>
              <a:rPr lang="en-US" altLang="zh-CN"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20</a:t>
            </a:r>
            <a:r>
              <a:rPr lang="zh-CN" altLang="en-US"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日</a:t>
            </a:r>
            <a:endParaRPr sz="1200" dirty="0">
              <a:latin typeface="Times New Roman" panose="02020603050405020304" pitchFamily="18" charset="0"/>
              <a:ea typeface="STXihei" panose="02010600040101010101" pitchFamily="2" charset="-122"/>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11505"/>
          </a:xfrm>
          <a:custGeom>
            <a:avLst/>
            <a:gdLst/>
            <a:ahLst/>
            <a:cxnLst/>
            <a:rect l="l" t="t" r="r" b="b"/>
            <a:pathLst>
              <a:path w="12192000" h="611505">
                <a:moveTo>
                  <a:pt x="0" y="611408"/>
                </a:moveTo>
                <a:lnTo>
                  <a:pt x="0" y="0"/>
                </a:lnTo>
                <a:lnTo>
                  <a:pt x="12192000" y="0"/>
                </a:lnTo>
                <a:lnTo>
                  <a:pt x="12192000" y="611408"/>
                </a:lnTo>
                <a:lnTo>
                  <a:pt x="0" y="611408"/>
                </a:lnTo>
                <a:close/>
              </a:path>
            </a:pathLst>
          </a:custGeom>
          <a:solidFill>
            <a:srgbClr val="008FCE"/>
          </a:solidFill>
        </p:spPr>
        <p:txBody>
          <a:bodyPr wrap="square" lIns="0" tIns="0" rIns="0" bIns="0" rtlCol="0"/>
          <a:lstStyle/>
          <a:p>
            <a:endParaRPr/>
          </a:p>
        </p:txBody>
      </p:sp>
      <p:grpSp>
        <p:nvGrpSpPr>
          <p:cNvPr id="3" name="object 3"/>
          <p:cNvGrpSpPr/>
          <p:nvPr/>
        </p:nvGrpSpPr>
        <p:grpSpPr>
          <a:xfrm>
            <a:off x="0" y="0"/>
            <a:ext cx="12192000" cy="6858000"/>
            <a:chOff x="0" y="0"/>
            <a:chExt cx="12192000" cy="6858000"/>
          </a:xfrm>
        </p:grpSpPr>
        <p:sp>
          <p:nvSpPr>
            <p:cNvPr id="4" name="object 4"/>
            <p:cNvSpPr/>
            <p:nvPr/>
          </p:nvSpPr>
          <p:spPr>
            <a:xfrm>
              <a:off x="0" y="6580631"/>
              <a:ext cx="12188952" cy="277368"/>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6055" y="6605265"/>
              <a:ext cx="12186285" cy="252729"/>
            </a:xfrm>
            <a:custGeom>
              <a:avLst/>
              <a:gdLst/>
              <a:ahLst/>
              <a:cxnLst/>
              <a:rect l="l" t="t" r="r" b="b"/>
              <a:pathLst>
                <a:path w="12186285" h="252729">
                  <a:moveTo>
                    <a:pt x="0" y="0"/>
                  </a:moveTo>
                  <a:lnTo>
                    <a:pt x="12185943" y="0"/>
                  </a:lnTo>
                  <a:lnTo>
                    <a:pt x="12185943" y="252734"/>
                  </a:lnTo>
                  <a:lnTo>
                    <a:pt x="0" y="252734"/>
                  </a:lnTo>
                  <a:lnTo>
                    <a:pt x="0" y="0"/>
                  </a:lnTo>
                  <a:close/>
                </a:path>
              </a:pathLst>
            </a:custGeom>
            <a:solidFill>
              <a:srgbClr val="595959"/>
            </a:solidFill>
          </p:spPr>
          <p:txBody>
            <a:bodyPr wrap="square" lIns="0" tIns="0" rIns="0" bIns="0" rtlCol="0"/>
            <a:lstStyle/>
            <a:p>
              <a:endParaRPr/>
            </a:p>
          </p:txBody>
        </p:sp>
        <p:sp>
          <p:nvSpPr>
            <p:cNvPr id="6" name="object 6"/>
            <p:cNvSpPr/>
            <p:nvPr/>
          </p:nvSpPr>
          <p:spPr>
            <a:xfrm>
              <a:off x="3069335" y="6580631"/>
              <a:ext cx="4191000" cy="277368"/>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7" name="object 7"/>
            <p:cNvSpPr/>
            <p:nvPr/>
          </p:nvSpPr>
          <p:spPr>
            <a:xfrm>
              <a:off x="3093982" y="6605265"/>
              <a:ext cx="4088129" cy="248920"/>
            </a:xfrm>
            <a:custGeom>
              <a:avLst/>
              <a:gdLst/>
              <a:ahLst/>
              <a:cxnLst/>
              <a:rect l="l" t="t" r="r" b="b"/>
              <a:pathLst>
                <a:path w="4088129" h="248920">
                  <a:moveTo>
                    <a:pt x="3963689" y="0"/>
                  </a:moveTo>
                  <a:lnTo>
                    <a:pt x="0" y="0"/>
                  </a:lnTo>
                  <a:lnTo>
                    <a:pt x="0" y="248595"/>
                  </a:lnTo>
                  <a:lnTo>
                    <a:pt x="4087982" y="248595"/>
                  </a:lnTo>
                  <a:lnTo>
                    <a:pt x="4087982" y="124300"/>
                  </a:lnTo>
                  <a:lnTo>
                    <a:pt x="3963689" y="0"/>
                  </a:lnTo>
                  <a:close/>
                </a:path>
              </a:pathLst>
            </a:custGeom>
            <a:solidFill>
              <a:srgbClr val="49C7FF"/>
            </a:solidFill>
          </p:spPr>
          <p:txBody>
            <a:bodyPr wrap="square" lIns="0" tIns="0" rIns="0" bIns="0" rtlCol="0"/>
            <a:lstStyle/>
            <a:p>
              <a:endParaRPr/>
            </a:p>
          </p:txBody>
        </p:sp>
        <p:sp>
          <p:nvSpPr>
            <p:cNvPr id="8" name="object 8"/>
            <p:cNvSpPr/>
            <p:nvPr/>
          </p:nvSpPr>
          <p:spPr>
            <a:xfrm>
              <a:off x="2865120" y="6580631"/>
              <a:ext cx="4191000" cy="277368"/>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9" name="object 9"/>
            <p:cNvSpPr/>
            <p:nvPr/>
          </p:nvSpPr>
          <p:spPr>
            <a:xfrm>
              <a:off x="2890326" y="6605265"/>
              <a:ext cx="4088129" cy="248920"/>
            </a:xfrm>
            <a:custGeom>
              <a:avLst/>
              <a:gdLst/>
              <a:ahLst/>
              <a:cxnLst/>
              <a:rect l="l" t="t" r="r" b="b"/>
              <a:pathLst>
                <a:path w="4088129" h="248920">
                  <a:moveTo>
                    <a:pt x="3963689" y="0"/>
                  </a:moveTo>
                  <a:lnTo>
                    <a:pt x="0" y="0"/>
                  </a:lnTo>
                  <a:lnTo>
                    <a:pt x="0" y="248595"/>
                  </a:lnTo>
                  <a:lnTo>
                    <a:pt x="4087982" y="248595"/>
                  </a:lnTo>
                  <a:lnTo>
                    <a:pt x="4087982" y="124300"/>
                  </a:lnTo>
                  <a:lnTo>
                    <a:pt x="3963689" y="0"/>
                  </a:lnTo>
                  <a:close/>
                </a:path>
              </a:pathLst>
            </a:custGeom>
            <a:solidFill>
              <a:srgbClr val="008FCE"/>
            </a:solidFill>
          </p:spPr>
          <p:txBody>
            <a:bodyPr wrap="square" lIns="0" tIns="0" rIns="0" bIns="0" rtlCol="0"/>
            <a:lstStyle/>
            <a:p>
              <a:endParaRPr/>
            </a:p>
          </p:txBody>
        </p:sp>
        <p:sp>
          <p:nvSpPr>
            <p:cNvPr id="10" name="object 10"/>
            <p:cNvSpPr/>
            <p:nvPr/>
          </p:nvSpPr>
          <p:spPr>
            <a:xfrm>
              <a:off x="1207008" y="6574535"/>
              <a:ext cx="4282440" cy="283464"/>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1" name="object 11"/>
            <p:cNvSpPr/>
            <p:nvPr/>
          </p:nvSpPr>
          <p:spPr>
            <a:xfrm>
              <a:off x="1232706" y="6599208"/>
              <a:ext cx="4178300" cy="259079"/>
            </a:xfrm>
            <a:custGeom>
              <a:avLst/>
              <a:gdLst/>
              <a:ahLst/>
              <a:cxnLst/>
              <a:rect l="l" t="t" r="r" b="b"/>
              <a:pathLst>
                <a:path w="4178300" h="259079">
                  <a:moveTo>
                    <a:pt x="4048621" y="0"/>
                  </a:moveTo>
                  <a:lnTo>
                    <a:pt x="0" y="0"/>
                  </a:lnTo>
                  <a:lnTo>
                    <a:pt x="0" y="258506"/>
                  </a:lnTo>
                  <a:lnTo>
                    <a:pt x="4177872" y="258506"/>
                  </a:lnTo>
                  <a:lnTo>
                    <a:pt x="4177872" y="129252"/>
                  </a:lnTo>
                  <a:lnTo>
                    <a:pt x="4048621" y="0"/>
                  </a:lnTo>
                  <a:close/>
                </a:path>
              </a:pathLst>
            </a:custGeom>
            <a:solidFill>
              <a:srgbClr val="006A97"/>
            </a:solidFill>
          </p:spPr>
          <p:txBody>
            <a:bodyPr wrap="square" lIns="0" tIns="0" rIns="0" bIns="0" rtlCol="0"/>
            <a:lstStyle/>
            <a:p>
              <a:endParaRPr/>
            </a:p>
          </p:txBody>
        </p:sp>
        <p:sp>
          <p:nvSpPr>
            <p:cNvPr id="12" name="object 12"/>
            <p:cNvSpPr/>
            <p:nvPr/>
          </p:nvSpPr>
          <p:spPr>
            <a:xfrm>
              <a:off x="987552" y="6574535"/>
              <a:ext cx="4282440" cy="283464"/>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3" name="object 13"/>
            <p:cNvSpPr/>
            <p:nvPr/>
          </p:nvSpPr>
          <p:spPr>
            <a:xfrm>
              <a:off x="1011794" y="6599208"/>
              <a:ext cx="4178300" cy="248920"/>
            </a:xfrm>
            <a:custGeom>
              <a:avLst/>
              <a:gdLst/>
              <a:ahLst/>
              <a:cxnLst/>
              <a:rect l="l" t="t" r="r" b="b"/>
              <a:pathLst>
                <a:path w="4178300" h="248920">
                  <a:moveTo>
                    <a:pt x="4053436" y="0"/>
                  </a:moveTo>
                  <a:lnTo>
                    <a:pt x="0" y="0"/>
                  </a:lnTo>
                  <a:lnTo>
                    <a:pt x="0" y="248879"/>
                  </a:lnTo>
                  <a:lnTo>
                    <a:pt x="4177873" y="248879"/>
                  </a:lnTo>
                  <a:lnTo>
                    <a:pt x="4177873" y="124441"/>
                  </a:lnTo>
                  <a:lnTo>
                    <a:pt x="4053436" y="0"/>
                  </a:lnTo>
                  <a:close/>
                </a:path>
              </a:pathLst>
            </a:custGeom>
            <a:solidFill>
              <a:srgbClr val="005D85"/>
            </a:solidFill>
          </p:spPr>
          <p:txBody>
            <a:bodyPr wrap="square" lIns="0" tIns="0" rIns="0" bIns="0" rtlCol="0"/>
            <a:lstStyle/>
            <a:p>
              <a:endParaRPr/>
            </a:p>
          </p:txBody>
        </p:sp>
        <p:sp>
          <p:nvSpPr>
            <p:cNvPr id="14" name="object 14"/>
            <p:cNvSpPr/>
            <p:nvPr/>
          </p:nvSpPr>
          <p:spPr>
            <a:xfrm>
              <a:off x="179831" y="6574535"/>
              <a:ext cx="2109216" cy="283464"/>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5" name="object 15"/>
            <p:cNvSpPr/>
            <p:nvPr/>
          </p:nvSpPr>
          <p:spPr>
            <a:xfrm>
              <a:off x="205386" y="6599208"/>
              <a:ext cx="2004695" cy="259079"/>
            </a:xfrm>
            <a:custGeom>
              <a:avLst/>
              <a:gdLst/>
              <a:ahLst/>
              <a:cxnLst/>
              <a:rect l="l" t="t" r="r" b="b"/>
              <a:pathLst>
                <a:path w="2004695" h="259079">
                  <a:moveTo>
                    <a:pt x="1871348" y="0"/>
                  </a:moveTo>
                  <a:lnTo>
                    <a:pt x="0" y="0"/>
                  </a:lnTo>
                  <a:lnTo>
                    <a:pt x="0" y="258791"/>
                  </a:lnTo>
                  <a:lnTo>
                    <a:pt x="2004413" y="258791"/>
                  </a:lnTo>
                  <a:lnTo>
                    <a:pt x="2004413" y="133067"/>
                  </a:lnTo>
                  <a:lnTo>
                    <a:pt x="1871348" y="0"/>
                  </a:lnTo>
                  <a:close/>
                </a:path>
              </a:pathLst>
            </a:custGeom>
            <a:solidFill>
              <a:srgbClr val="D86422"/>
            </a:solidFill>
          </p:spPr>
          <p:txBody>
            <a:bodyPr wrap="square" lIns="0" tIns="0" rIns="0" bIns="0" rtlCol="0"/>
            <a:lstStyle/>
            <a:p>
              <a:endParaRPr/>
            </a:p>
          </p:txBody>
        </p:sp>
        <p:sp>
          <p:nvSpPr>
            <p:cNvPr id="16" name="object 16"/>
            <p:cNvSpPr/>
            <p:nvPr/>
          </p:nvSpPr>
          <p:spPr>
            <a:xfrm>
              <a:off x="0" y="6574535"/>
              <a:ext cx="2084832" cy="283464"/>
            </a:xfrm>
            <a:prstGeom prst="rect">
              <a:avLst/>
            </a:prstGeom>
            <a:blipFill>
              <a:blip r:embed="rId8"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7" name="object 17"/>
            <p:cNvSpPr/>
            <p:nvPr/>
          </p:nvSpPr>
          <p:spPr>
            <a:xfrm>
              <a:off x="0" y="6599208"/>
              <a:ext cx="2004695" cy="259079"/>
            </a:xfrm>
            <a:custGeom>
              <a:avLst/>
              <a:gdLst/>
              <a:ahLst/>
              <a:cxnLst/>
              <a:rect l="l" t="t" r="r" b="b"/>
              <a:pathLst>
                <a:path w="2004695" h="259079">
                  <a:moveTo>
                    <a:pt x="1871348" y="0"/>
                  </a:moveTo>
                  <a:lnTo>
                    <a:pt x="0" y="0"/>
                  </a:lnTo>
                  <a:lnTo>
                    <a:pt x="0" y="258791"/>
                  </a:lnTo>
                  <a:lnTo>
                    <a:pt x="2004413" y="258791"/>
                  </a:lnTo>
                  <a:lnTo>
                    <a:pt x="2004413" y="133067"/>
                  </a:lnTo>
                  <a:lnTo>
                    <a:pt x="1871348" y="0"/>
                  </a:lnTo>
                  <a:close/>
                </a:path>
              </a:pathLst>
            </a:custGeom>
            <a:solidFill>
              <a:srgbClr val="A24B19"/>
            </a:solidFill>
          </p:spPr>
          <p:txBody>
            <a:bodyPr wrap="square" lIns="0" tIns="0" rIns="0" bIns="0" rtlCol="0"/>
            <a:lstStyle/>
            <a:p>
              <a:endParaRPr/>
            </a:p>
          </p:txBody>
        </p:sp>
        <p:sp>
          <p:nvSpPr>
            <p:cNvPr id="18" name="object 18"/>
            <p:cNvSpPr/>
            <p:nvPr/>
          </p:nvSpPr>
          <p:spPr>
            <a:xfrm>
              <a:off x="0" y="0"/>
              <a:ext cx="12192000" cy="6638925"/>
            </a:xfrm>
            <a:custGeom>
              <a:avLst/>
              <a:gdLst/>
              <a:ahLst/>
              <a:cxnLst/>
              <a:rect l="l" t="t" r="r" b="b"/>
              <a:pathLst>
                <a:path w="12192000" h="6638925">
                  <a:moveTo>
                    <a:pt x="12192000" y="0"/>
                  </a:moveTo>
                  <a:lnTo>
                    <a:pt x="0" y="0"/>
                  </a:lnTo>
                  <a:lnTo>
                    <a:pt x="0" y="6638543"/>
                  </a:lnTo>
                  <a:lnTo>
                    <a:pt x="12192000" y="6638543"/>
                  </a:lnTo>
                  <a:lnTo>
                    <a:pt x="12192000" y="0"/>
                  </a:lnTo>
                  <a:close/>
                </a:path>
              </a:pathLst>
            </a:custGeom>
            <a:solidFill>
              <a:srgbClr val="595959"/>
            </a:solidFill>
          </p:spPr>
          <p:txBody>
            <a:bodyPr wrap="square" lIns="0" tIns="0" rIns="0" bIns="0" rtlCol="0"/>
            <a:lstStyle/>
            <a:p>
              <a:endParaRPr/>
            </a:p>
          </p:txBody>
        </p:sp>
      </p:grpSp>
      <p:sp>
        <p:nvSpPr>
          <p:cNvPr id="19" name="object 19"/>
          <p:cNvSpPr txBox="1">
            <a:spLocks noGrp="1"/>
          </p:cNvSpPr>
          <p:nvPr>
            <p:ph type="title"/>
          </p:nvPr>
        </p:nvSpPr>
        <p:spPr>
          <a:xfrm>
            <a:off x="2459610" y="133603"/>
            <a:ext cx="7693025" cy="1948610"/>
          </a:xfrm>
          <a:prstGeom prst="rect">
            <a:avLst/>
          </a:prstGeom>
        </p:spPr>
        <p:txBody>
          <a:bodyPr vert="horz" wrap="square" lIns="0" tIns="100965" rIns="0" bIns="0" rtlCol="0">
            <a:spAutoFit/>
          </a:bodyPr>
          <a:lstStyle/>
          <a:p>
            <a:pPr marR="853440" algn="ctr">
              <a:lnSpc>
                <a:spcPct val="100000"/>
              </a:lnSpc>
              <a:spcBef>
                <a:spcPts val="795"/>
              </a:spcBef>
            </a:pPr>
            <a:r>
              <a:rPr lang="zh-CN" altLang="en-US" sz="6000" spc="-5" dirty="0">
                <a:latin typeface="Times New Roman" panose="02020603050405020304" pitchFamily="18" charset="0"/>
                <a:ea typeface="STXihei" panose="02010600040101010101" pitchFamily="2" charset="-122"/>
                <a:cs typeface="Times New Roman" panose="02020603050405020304" pitchFamily="18" charset="0"/>
              </a:rPr>
              <a:t>演练结束</a:t>
            </a:r>
            <a:br>
              <a:rPr lang="en-US" altLang="zh-CN" sz="6000" spc="-5" dirty="0">
                <a:latin typeface="Times New Roman" panose="02020603050405020304" pitchFamily="18" charset="0"/>
                <a:ea typeface="STXihei" panose="02010600040101010101" pitchFamily="2" charset="-122"/>
                <a:cs typeface="Times New Roman" panose="02020603050405020304" pitchFamily="18" charset="0"/>
              </a:rPr>
            </a:br>
            <a:r>
              <a:rPr lang="zh-CN" altLang="en-US" sz="6000" spc="-5" dirty="0">
                <a:latin typeface="Times New Roman" panose="02020603050405020304" pitchFamily="18" charset="0"/>
                <a:ea typeface="STXihei" panose="02010600040101010101" pitchFamily="2" charset="-122"/>
                <a:cs typeface="Times New Roman" panose="02020603050405020304" pitchFamily="18" charset="0"/>
              </a:rPr>
              <a:t>学员的反馈意见</a:t>
            </a:r>
            <a:endParaRPr sz="6000" dirty="0">
              <a:latin typeface="Times New Roman" panose="02020603050405020304" pitchFamily="18" charset="0"/>
              <a:ea typeface="STXihei" panose="02010600040101010101" pitchFamily="2" charset="-122"/>
              <a:cs typeface="Times New Roman" panose="02020603050405020304" pitchFamily="18" charset="0"/>
            </a:endParaRPr>
          </a:p>
        </p:txBody>
      </p:sp>
      <p:grpSp>
        <p:nvGrpSpPr>
          <p:cNvPr id="20" name="object 20"/>
          <p:cNvGrpSpPr/>
          <p:nvPr/>
        </p:nvGrpSpPr>
        <p:grpSpPr>
          <a:xfrm>
            <a:off x="361247" y="2617816"/>
            <a:ext cx="11634470" cy="3796029"/>
            <a:chOff x="361247" y="2617816"/>
            <a:chExt cx="11634470" cy="3796029"/>
          </a:xfrm>
        </p:grpSpPr>
        <p:sp>
          <p:nvSpPr>
            <p:cNvPr id="21" name="object 21"/>
            <p:cNvSpPr/>
            <p:nvPr/>
          </p:nvSpPr>
          <p:spPr>
            <a:xfrm>
              <a:off x="361247" y="3262877"/>
              <a:ext cx="2721165" cy="2040874"/>
            </a:xfrm>
            <a:prstGeom prst="rect">
              <a:avLst/>
            </a:prstGeom>
            <a:blipFill>
              <a:blip r:embed="rId9" cstate="print"/>
              <a:stretch>
                <a:fillRect/>
              </a:stretch>
            </a:blipFill>
          </p:spPr>
          <p:txBody>
            <a:bodyPr wrap="square" lIns="0" tIns="0" rIns="0" bIns="0" rtlCol="0"/>
            <a:lstStyle/>
            <a:p>
              <a:endParaRPr/>
            </a:p>
          </p:txBody>
        </p:sp>
        <p:sp>
          <p:nvSpPr>
            <p:cNvPr id="22" name="object 22"/>
            <p:cNvSpPr/>
            <p:nvPr/>
          </p:nvSpPr>
          <p:spPr>
            <a:xfrm>
              <a:off x="8944855" y="3522343"/>
              <a:ext cx="3050626" cy="1986793"/>
            </a:xfrm>
            <a:prstGeom prst="rect">
              <a:avLst/>
            </a:prstGeom>
            <a:blipFill>
              <a:blip r:embed="rId10" cstate="print"/>
              <a:stretch>
                <a:fillRect/>
              </a:stretch>
            </a:blipFill>
          </p:spPr>
          <p:txBody>
            <a:bodyPr wrap="square" lIns="0" tIns="0" rIns="0" bIns="0" rtlCol="0"/>
            <a:lstStyle/>
            <a:p>
              <a:endParaRPr/>
            </a:p>
          </p:txBody>
        </p:sp>
        <p:sp>
          <p:nvSpPr>
            <p:cNvPr id="23" name="object 23"/>
            <p:cNvSpPr/>
            <p:nvPr/>
          </p:nvSpPr>
          <p:spPr>
            <a:xfrm>
              <a:off x="3443662" y="2617816"/>
              <a:ext cx="5304674" cy="3795848"/>
            </a:xfrm>
            <a:prstGeom prst="rect">
              <a:avLst/>
            </a:prstGeom>
            <a:blipFill>
              <a:blip r:embed="rId11" cstate="print"/>
              <a:stretch>
                <a:fillRect/>
              </a:stretch>
            </a:blipFill>
          </p:spPr>
          <p:txBody>
            <a:bodyPr wrap="square" lIns="0" tIns="0" rIns="0" bIns="0" rtlCol="0"/>
            <a:lstStyle/>
            <a:p>
              <a:endParaRPr/>
            </a:p>
          </p:txBody>
        </p:sp>
      </p:grpSp>
      <p:sp>
        <p:nvSpPr>
          <p:cNvPr id="24" name="object 24"/>
          <p:cNvSpPr txBox="1">
            <a:spLocks noGrp="1"/>
          </p:cNvSpPr>
          <p:nvPr>
            <p:ph type="sldNum" sz="quarter" idx="7"/>
          </p:nvPr>
        </p:nvSpPr>
        <p:spPr>
          <a:xfrm>
            <a:off x="11401037" y="6634184"/>
            <a:ext cx="617854" cy="179536"/>
          </a:xfrm>
          <a:prstGeom prst="rect">
            <a:avLst/>
          </a:prstGeom>
        </p:spPr>
        <p:txBody>
          <a:bodyPr vert="horz" wrap="square" lIns="0" tIns="0" rIns="0" bIns="0" rtlCol="0">
            <a:spAutoFit/>
          </a:bodyPr>
          <a:lstStyle/>
          <a:p>
            <a:pPr marL="12700">
              <a:lnSpc>
                <a:spcPts val="1425"/>
              </a:lnSpc>
            </a:pPr>
            <a:r>
              <a:rPr lang="zh-CN" altLang="en-US" spc="-5" dirty="0">
                <a:latin typeface="Times New Roman" panose="02020603050405020304" pitchFamily="18" charset="0"/>
                <a:ea typeface="STXihei" panose="02010600040101010101" pitchFamily="2" charset="-122"/>
                <a:cs typeface="Times New Roman" panose="02020603050405020304" pitchFamily="18" charset="0"/>
              </a:rPr>
              <a:t>第</a:t>
            </a:r>
            <a:fld id="{81D60167-4931-47E6-BA6A-407CBD079E47}" type="slidenum">
              <a:rPr smtClean="0">
                <a:latin typeface="Times New Roman" panose="02020603050405020304" pitchFamily="18" charset="0"/>
                <a:ea typeface="STXihei" panose="02010600040101010101" pitchFamily="2" charset="-122"/>
                <a:cs typeface="Times New Roman" panose="02020603050405020304" pitchFamily="18" charset="0"/>
              </a:rPr>
              <a:t>18</a:t>
            </a:fld>
            <a:r>
              <a:rPr lang="zh-CN" altLang="en-US"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页</a:t>
            </a:r>
            <a:endParaRPr dirty="0">
              <a:latin typeface="Times New Roman" panose="02020603050405020304" pitchFamily="18" charset="0"/>
              <a:ea typeface="STXihei" panose="02010600040101010101" pitchFamily="2" charset="-122"/>
              <a:cs typeface="Times New Roman" panose="02020603050405020304" pitchFamily="18" charset="0"/>
            </a:endParaRPr>
          </a:p>
        </p:txBody>
      </p:sp>
      <p:sp>
        <p:nvSpPr>
          <p:cNvPr id="25" name="object 25"/>
          <p:cNvSpPr txBox="1">
            <a:spLocks noGrp="1"/>
          </p:cNvSpPr>
          <p:nvPr>
            <p:ph type="ftr" sz="quarter" idx="5"/>
          </p:nvPr>
        </p:nvSpPr>
        <p:spPr>
          <a:xfrm>
            <a:off x="76269" y="6652472"/>
            <a:ext cx="1776730" cy="179536"/>
          </a:xfrm>
          <a:prstGeom prst="rect">
            <a:avLst/>
          </a:prstGeom>
        </p:spPr>
        <p:txBody>
          <a:bodyPr vert="horz" wrap="square" lIns="0" tIns="0" rIns="0" bIns="0" rtlCol="0">
            <a:spAutoFit/>
          </a:bodyPr>
          <a:lstStyle/>
          <a:p>
            <a:pPr marL="12700">
              <a:lnSpc>
                <a:spcPts val="1425"/>
              </a:lnSpc>
            </a:pPr>
            <a:r>
              <a:rPr lang="zh-CN" altLang="en-US" spc="-15" dirty="0">
                <a:latin typeface="STXihei" panose="02010600040101010101" pitchFamily="2" charset="-122"/>
                <a:ea typeface="STXihei" panose="02010600040101010101" pitchFamily="2" charset="-122"/>
              </a:rPr>
              <a:t>模拟演练</a:t>
            </a:r>
            <a:endParaRPr spc="-5" dirty="0">
              <a:latin typeface="STXihei" panose="02010600040101010101" pitchFamily="2" charset="-122"/>
              <a:ea typeface="STXihei" panose="02010600040101010101" pitchFamily="2" charset="-122"/>
            </a:endParaRPr>
          </a:p>
        </p:txBody>
      </p:sp>
      <p:sp>
        <p:nvSpPr>
          <p:cNvPr id="26" name="object 26"/>
          <p:cNvSpPr txBox="1"/>
          <p:nvPr/>
        </p:nvSpPr>
        <p:spPr>
          <a:xfrm>
            <a:off x="2374926" y="6652472"/>
            <a:ext cx="727075" cy="179536"/>
          </a:xfrm>
          <a:prstGeom prst="rect">
            <a:avLst/>
          </a:prstGeom>
        </p:spPr>
        <p:txBody>
          <a:bodyPr vert="horz" wrap="square" lIns="0" tIns="0" rIns="0" bIns="0" rtlCol="0">
            <a:spAutoFit/>
          </a:bodyPr>
          <a:lstStyle/>
          <a:p>
            <a:pPr marL="12700">
              <a:lnSpc>
                <a:spcPts val="1425"/>
              </a:lnSpc>
            </a:pPr>
            <a:r>
              <a:rPr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C</a:t>
            </a:r>
            <a:r>
              <a:rPr sz="1200" b="1"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O</a:t>
            </a:r>
            <a:r>
              <a:rPr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V</a:t>
            </a:r>
            <a:r>
              <a:rPr sz="1200" b="1"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I</a:t>
            </a:r>
            <a:r>
              <a:rPr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D</a:t>
            </a:r>
            <a:r>
              <a:rPr sz="1200" b="1"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a:t>
            </a:r>
            <a:r>
              <a:rPr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19</a:t>
            </a:r>
            <a:endParaRPr sz="1200" dirty="0">
              <a:latin typeface="Times New Roman" panose="02020603050405020304" pitchFamily="18" charset="0"/>
              <a:ea typeface="STXihei" panose="02010600040101010101" pitchFamily="2" charset="-122"/>
              <a:cs typeface="Times New Roman" panose="02020603050405020304" pitchFamily="18" charset="0"/>
            </a:endParaRPr>
          </a:p>
        </p:txBody>
      </p:sp>
      <p:sp>
        <p:nvSpPr>
          <p:cNvPr id="27" name="object 27"/>
          <p:cNvSpPr txBox="1"/>
          <p:nvPr/>
        </p:nvSpPr>
        <p:spPr>
          <a:xfrm>
            <a:off x="5560608" y="6652472"/>
            <a:ext cx="1200150" cy="179536"/>
          </a:xfrm>
          <a:prstGeom prst="rect">
            <a:avLst/>
          </a:prstGeom>
        </p:spPr>
        <p:txBody>
          <a:bodyPr vert="horz" wrap="square" lIns="0" tIns="0" rIns="0" bIns="0" rtlCol="0">
            <a:spAutoFit/>
          </a:bodyPr>
          <a:lstStyle/>
          <a:p>
            <a:pPr marL="12700">
              <a:lnSpc>
                <a:spcPts val="1425"/>
              </a:lnSpc>
            </a:pPr>
            <a:r>
              <a:rPr lang="en-US" altLang="zh-CN"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2020</a:t>
            </a:r>
            <a:r>
              <a:rPr lang="zh-CN" altLang="en-US"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年</a:t>
            </a:r>
            <a:r>
              <a:rPr lang="en-US" altLang="zh-CN"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10</a:t>
            </a:r>
            <a:r>
              <a:rPr lang="zh-CN" altLang="en-US"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月</a:t>
            </a:r>
            <a:r>
              <a:rPr lang="en-US" altLang="zh-CN"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20</a:t>
            </a:r>
            <a:r>
              <a:rPr lang="zh-CN" altLang="en-US"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日</a:t>
            </a:r>
            <a:endParaRPr sz="1200" dirty="0">
              <a:latin typeface="Times New Roman" panose="02020603050405020304" pitchFamily="18" charset="0"/>
              <a:ea typeface="STXihei" panose="02010600040101010101" pitchFamily="2" charset="-122"/>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519" y="0"/>
            <a:ext cx="5641340" cy="574040"/>
          </a:xfrm>
          <a:prstGeom prst="rect">
            <a:avLst/>
          </a:prstGeom>
        </p:spPr>
        <p:txBody>
          <a:bodyPr vert="horz" wrap="square" lIns="0" tIns="12700" rIns="0" bIns="0" rtlCol="0">
            <a:spAutoFit/>
          </a:bodyPr>
          <a:lstStyle/>
          <a:p>
            <a:pPr marL="12700">
              <a:lnSpc>
                <a:spcPct val="100000"/>
              </a:lnSpc>
              <a:spcBef>
                <a:spcPts val="100"/>
              </a:spcBef>
            </a:pPr>
            <a:r>
              <a:rPr lang="zh-CN" altLang="en-US" sz="3600" spc="-5" dirty="0"/>
              <a:t>汇总情况</a:t>
            </a:r>
            <a:r>
              <a:rPr lang="en-US" altLang="zh-CN" sz="3600" spc="-5" dirty="0"/>
              <a:t>/</a:t>
            </a:r>
            <a:r>
              <a:rPr lang="zh-CN" altLang="en-US" sz="3600" spc="-5" dirty="0"/>
              <a:t>回顾需求</a:t>
            </a:r>
            <a:endParaRPr sz="3600" dirty="0"/>
          </a:p>
        </p:txBody>
      </p:sp>
      <p:grpSp>
        <p:nvGrpSpPr>
          <p:cNvPr id="3" name="object 3"/>
          <p:cNvGrpSpPr/>
          <p:nvPr/>
        </p:nvGrpSpPr>
        <p:grpSpPr>
          <a:xfrm>
            <a:off x="375525" y="901867"/>
            <a:ext cx="4843145" cy="5539105"/>
            <a:chOff x="375525" y="901867"/>
            <a:chExt cx="4843145" cy="5539105"/>
          </a:xfrm>
        </p:grpSpPr>
        <p:sp>
          <p:nvSpPr>
            <p:cNvPr id="4" name="object 4"/>
            <p:cNvSpPr/>
            <p:nvPr/>
          </p:nvSpPr>
          <p:spPr>
            <a:xfrm>
              <a:off x="388225" y="5660070"/>
              <a:ext cx="4817745" cy="768350"/>
            </a:xfrm>
            <a:custGeom>
              <a:avLst/>
              <a:gdLst/>
              <a:ahLst/>
              <a:cxnLst/>
              <a:rect l="l" t="t" r="r" b="b"/>
              <a:pathLst>
                <a:path w="4817745" h="768350">
                  <a:moveTo>
                    <a:pt x="4817659" y="0"/>
                  </a:moveTo>
                  <a:lnTo>
                    <a:pt x="0" y="0"/>
                  </a:lnTo>
                  <a:lnTo>
                    <a:pt x="0" y="767789"/>
                  </a:lnTo>
                  <a:lnTo>
                    <a:pt x="4817659" y="767789"/>
                  </a:lnTo>
                  <a:lnTo>
                    <a:pt x="4817659" y="0"/>
                  </a:lnTo>
                  <a:close/>
                </a:path>
              </a:pathLst>
            </a:custGeom>
            <a:solidFill>
              <a:srgbClr val="004767"/>
            </a:solidFill>
          </p:spPr>
          <p:txBody>
            <a:bodyPr wrap="square" lIns="0" tIns="0" rIns="0" bIns="0" rtlCol="0"/>
            <a:lstStyle/>
            <a:p>
              <a:endParaRPr/>
            </a:p>
          </p:txBody>
        </p:sp>
        <p:sp>
          <p:nvSpPr>
            <p:cNvPr id="5" name="object 5"/>
            <p:cNvSpPr/>
            <p:nvPr/>
          </p:nvSpPr>
          <p:spPr>
            <a:xfrm>
              <a:off x="388225" y="5660070"/>
              <a:ext cx="4817745" cy="768350"/>
            </a:xfrm>
            <a:custGeom>
              <a:avLst/>
              <a:gdLst/>
              <a:ahLst/>
              <a:cxnLst/>
              <a:rect l="l" t="t" r="r" b="b"/>
              <a:pathLst>
                <a:path w="4817745" h="768350">
                  <a:moveTo>
                    <a:pt x="0" y="0"/>
                  </a:moveTo>
                  <a:lnTo>
                    <a:pt x="4817660" y="0"/>
                  </a:lnTo>
                  <a:lnTo>
                    <a:pt x="4817660" y="767789"/>
                  </a:lnTo>
                  <a:lnTo>
                    <a:pt x="0" y="767789"/>
                  </a:lnTo>
                  <a:lnTo>
                    <a:pt x="0" y="0"/>
                  </a:lnTo>
                  <a:close/>
                </a:path>
              </a:pathLst>
            </a:custGeom>
            <a:ln w="25400">
              <a:solidFill>
                <a:srgbClr val="005D85"/>
              </a:solidFill>
            </a:ln>
          </p:spPr>
          <p:txBody>
            <a:bodyPr wrap="square" lIns="0" tIns="0" rIns="0" bIns="0" rtlCol="0"/>
            <a:lstStyle/>
            <a:p>
              <a:endParaRPr/>
            </a:p>
          </p:txBody>
        </p:sp>
        <p:sp>
          <p:nvSpPr>
            <p:cNvPr id="6" name="object 6"/>
            <p:cNvSpPr/>
            <p:nvPr/>
          </p:nvSpPr>
          <p:spPr>
            <a:xfrm>
              <a:off x="388225" y="3740296"/>
              <a:ext cx="4817745" cy="2019300"/>
            </a:xfrm>
            <a:custGeom>
              <a:avLst/>
              <a:gdLst/>
              <a:ahLst/>
              <a:cxnLst/>
              <a:rect l="l" t="t" r="r" b="b"/>
              <a:pathLst>
                <a:path w="4817745" h="2019300">
                  <a:moveTo>
                    <a:pt x="4817659" y="0"/>
                  </a:moveTo>
                  <a:lnTo>
                    <a:pt x="0" y="0"/>
                  </a:lnTo>
                  <a:lnTo>
                    <a:pt x="0" y="1615245"/>
                  </a:lnTo>
                  <a:lnTo>
                    <a:pt x="2408830" y="2019057"/>
                  </a:lnTo>
                  <a:lnTo>
                    <a:pt x="4817659" y="1615245"/>
                  </a:lnTo>
                  <a:lnTo>
                    <a:pt x="4817659" y="0"/>
                  </a:lnTo>
                  <a:close/>
                </a:path>
              </a:pathLst>
            </a:custGeom>
            <a:solidFill>
              <a:srgbClr val="9B9B9B"/>
            </a:solidFill>
          </p:spPr>
          <p:txBody>
            <a:bodyPr wrap="square" lIns="0" tIns="0" rIns="0" bIns="0" rtlCol="0"/>
            <a:lstStyle/>
            <a:p>
              <a:endParaRPr/>
            </a:p>
          </p:txBody>
        </p:sp>
        <p:sp>
          <p:nvSpPr>
            <p:cNvPr id="7" name="object 7"/>
            <p:cNvSpPr/>
            <p:nvPr/>
          </p:nvSpPr>
          <p:spPr>
            <a:xfrm>
              <a:off x="388225" y="3740296"/>
              <a:ext cx="4817745" cy="2019300"/>
            </a:xfrm>
            <a:custGeom>
              <a:avLst/>
              <a:gdLst/>
              <a:ahLst/>
              <a:cxnLst/>
              <a:rect l="l" t="t" r="r" b="b"/>
              <a:pathLst>
                <a:path w="4817745" h="2019300">
                  <a:moveTo>
                    <a:pt x="0" y="0"/>
                  </a:moveTo>
                  <a:lnTo>
                    <a:pt x="4817660" y="0"/>
                  </a:lnTo>
                  <a:lnTo>
                    <a:pt x="4817660" y="1615246"/>
                  </a:lnTo>
                  <a:lnTo>
                    <a:pt x="2408830" y="2019058"/>
                  </a:lnTo>
                  <a:lnTo>
                    <a:pt x="0" y="1615246"/>
                  </a:lnTo>
                  <a:lnTo>
                    <a:pt x="0" y="0"/>
                  </a:lnTo>
                  <a:close/>
                </a:path>
              </a:pathLst>
            </a:custGeom>
            <a:ln w="25400">
              <a:solidFill>
                <a:srgbClr val="005D85"/>
              </a:solidFill>
            </a:ln>
          </p:spPr>
          <p:txBody>
            <a:bodyPr wrap="square" lIns="0" tIns="0" rIns="0" bIns="0" rtlCol="0"/>
            <a:lstStyle/>
            <a:p>
              <a:endParaRPr/>
            </a:p>
          </p:txBody>
        </p:sp>
        <p:sp>
          <p:nvSpPr>
            <p:cNvPr id="8" name="object 8"/>
            <p:cNvSpPr/>
            <p:nvPr/>
          </p:nvSpPr>
          <p:spPr>
            <a:xfrm>
              <a:off x="388225" y="2342739"/>
              <a:ext cx="4817745" cy="1474470"/>
            </a:xfrm>
            <a:custGeom>
              <a:avLst/>
              <a:gdLst/>
              <a:ahLst/>
              <a:cxnLst/>
              <a:rect l="l" t="t" r="r" b="b"/>
              <a:pathLst>
                <a:path w="4817745" h="1474470">
                  <a:moveTo>
                    <a:pt x="4817659" y="0"/>
                  </a:moveTo>
                  <a:lnTo>
                    <a:pt x="0" y="0"/>
                  </a:lnTo>
                  <a:lnTo>
                    <a:pt x="0" y="1179423"/>
                  </a:lnTo>
                  <a:lnTo>
                    <a:pt x="2408830" y="1474279"/>
                  </a:lnTo>
                  <a:lnTo>
                    <a:pt x="4817659" y="1179423"/>
                  </a:lnTo>
                  <a:lnTo>
                    <a:pt x="4817659" y="0"/>
                  </a:lnTo>
                  <a:close/>
                </a:path>
              </a:pathLst>
            </a:custGeom>
            <a:solidFill>
              <a:srgbClr val="BDBDBD"/>
            </a:solidFill>
          </p:spPr>
          <p:txBody>
            <a:bodyPr wrap="square" lIns="0" tIns="0" rIns="0" bIns="0" rtlCol="0"/>
            <a:lstStyle/>
            <a:p>
              <a:endParaRPr/>
            </a:p>
          </p:txBody>
        </p:sp>
        <p:sp>
          <p:nvSpPr>
            <p:cNvPr id="9" name="object 9"/>
            <p:cNvSpPr/>
            <p:nvPr/>
          </p:nvSpPr>
          <p:spPr>
            <a:xfrm>
              <a:off x="388225" y="2342739"/>
              <a:ext cx="4817745" cy="1474470"/>
            </a:xfrm>
            <a:custGeom>
              <a:avLst/>
              <a:gdLst/>
              <a:ahLst/>
              <a:cxnLst/>
              <a:rect l="l" t="t" r="r" b="b"/>
              <a:pathLst>
                <a:path w="4817745" h="1474470">
                  <a:moveTo>
                    <a:pt x="0" y="0"/>
                  </a:moveTo>
                  <a:lnTo>
                    <a:pt x="4817660" y="0"/>
                  </a:lnTo>
                  <a:lnTo>
                    <a:pt x="4817660" y="1179424"/>
                  </a:lnTo>
                  <a:lnTo>
                    <a:pt x="2408830" y="1474280"/>
                  </a:lnTo>
                  <a:lnTo>
                    <a:pt x="0" y="1179424"/>
                  </a:lnTo>
                  <a:lnTo>
                    <a:pt x="0" y="0"/>
                  </a:lnTo>
                  <a:close/>
                </a:path>
              </a:pathLst>
            </a:custGeom>
            <a:ln w="25400">
              <a:solidFill>
                <a:srgbClr val="005D85"/>
              </a:solidFill>
            </a:ln>
          </p:spPr>
          <p:txBody>
            <a:bodyPr wrap="square" lIns="0" tIns="0" rIns="0" bIns="0" rtlCol="0"/>
            <a:lstStyle/>
            <a:p>
              <a:endParaRPr/>
            </a:p>
          </p:txBody>
        </p:sp>
        <p:sp>
          <p:nvSpPr>
            <p:cNvPr id="10" name="object 10"/>
            <p:cNvSpPr/>
            <p:nvPr/>
          </p:nvSpPr>
          <p:spPr>
            <a:xfrm>
              <a:off x="388225" y="914567"/>
              <a:ext cx="4817745" cy="1474470"/>
            </a:xfrm>
            <a:custGeom>
              <a:avLst/>
              <a:gdLst/>
              <a:ahLst/>
              <a:cxnLst/>
              <a:rect l="l" t="t" r="r" b="b"/>
              <a:pathLst>
                <a:path w="4817745" h="1474470">
                  <a:moveTo>
                    <a:pt x="4817659" y="0"/>
                  </a:moveTo>
                  <a:lnTo>
                    <a:pt x="0" y="0"/>
                  </a:lnTo>
                  <a:lnTo>
                    <a:pt x="0" y="1179424"/>
                  </a:lnTo>
                  <a:lnTo>
                    <a:pt x="2408830" y="1474280"/>
                  </a:lnTo>
                  <a:lnTo>
                    <a:pt x="4817659" y="1179424"/>
                  </a:lnTo>
                  <a:lnTo>
                    <a:pt x="4817659" y="0"/>
                  </a:lnTo>
                  <a:close/>
                </a:path>
              </a:pathLst>
            </a:custGeom>
            <a:solidFill>
              <a:srgbClr val="E7E6E6"/>
            </a:solidFill>
          </p:spPr>
          <p:txBody>
            <a:bodyPr wrap="square" lIns="0" tIns="0" rIns="0" bIns="0" rtlCol="0"/>
            <a:lstStyle/>
            <a:p>
              <a:endParaRPr/>
            </a:p>
          </p:txBody>
        </p:sp>
        <p:sp>
          <p:nvSpPr>
            <p:cNvPr id="11" name="object 11"/>
            <p:cNvSpPr/>
            <p:nvPr/>
          </p:nvSpPr>
          <p:spPr>
            <a:xfrm>
              <a:off x="388225" y="914567"/>
              <a:ext cx="4817745" cy="1474470"/>
            </a:xfrm>
            <a:custGeom>
              <a:avLst/>
              <a:gdLst/>
              <a:ahLst/>
              <a:cxnLst/>
              <a:rect l="l" t="t" r="r" b="b"/>
              <a:pathLst>
                <a:path w="4817745" h="1474470">
                  <a:moveTo>
                    <a:pt x="0" y="0"/>
                  </a:moveTo>
                  <a:lnTo>
                    <a:pt x="4817660" y="0"/>
                  </a:lnTo>
                  <a:lnTo>
                    <a:pt x="4817660" y="1179424"/>
                  </a:lnTo>
                  <a:lnTo>
                    <a:pt x="2408830" y="1474280"/>
                  </a:lnTo>
                  <a:lnTo>
                    <a:pt x="0" y="1179424"/>
                  </a:lnTo>
                  <a:lnTo>
                    <a:pt x="0" y="0"/>
                  </a:lnTo>
                  <a:close/>
                </a:path>
              </a:pathLst>
            </a:custGeom>
            <a:ln w="25400">
              <a:solidFill>
                <a:srgbClr val="005D85"/>
              </a:solidFill>
            </a:ln>
          </p:spPr>
          <p:txBody>
            <a:bodyPr wrap="square" lIns="0" tIns="0" rIns="0" bIns="0" rtlCol="0"/>
            <a:lstStyle/>
            <a:p>
              <a:endParaRPr/>
            </a:p>
          </p:txBody>
        </p:sp>
      </p:grpSp>
      <p:sp>
        <p:nvSpPr>
          <p:cNvPr id="12" name="object 12"/>
          <p:cNvSpPr txBox="1"/>
          <p:nvPr/>
        </p:nvSpPr>
        <p:spPr>
          <a:xfrm>
            <a:off x="556817" y="763518"/>
            <a:ext cx="4480560" cy="5460469"/>
          </a:xfrm>
          <a:prstGeom prst="rect">
            <a:avLst/>
          </a:prstGeom>
        </p:spPr>
        <p:txBody>
          <a:bodyPr vert="horz" wrap="square" lIns="0" tIns="12700" rIns="0" bIns="0" rtlCol="0">
            <a:spAutoFit/>
          </a:bodyPr>
          <a:lstStyle/>
          <a:p>
            <a:pPr algn="ctr">
              <a:lnSpc>
                <a:spcPct val="100000"/>
              </a:lnSpc>
              <a:spcBef>
                <a:spcPts val="600"/>
              </a:spcBef>
            </a:pPr>
            <a:endParaRPr lang="en-US" altLang="zh-CN" sz="3200" spc="-5" dirty="0">
              <a:latin typeface="Arial"/>
              <a:cs typeface="Arial"/>
            </a:endParaRPr>
          </a:p>
          <a:p>
            <a:pPr algn="ctr">
              <a:lnSpc>
                <a:spcPct val="100000"/>
              </a:lnSpc>
              <a:spcBef>
                <a:spcPts val="600"/>
              </a:spcBef>
            </a:pPr>
            <a:r>
              <a:rPr lang="zh-CN" altLang="en-US" sz="3200" spc="-5" dirty="0">
                <a:latin typeface="Arial"/>
                <a:cs typeface="Arial"/>
              </a:rPr>
              <a:t>审查优势和差距</a:t>
            </a:r>
            <a:endParaRPr lang="en-US" altLang="zh-CN" sz="3200" spc="-5" dirty="0">
              <a:latin typeface="Arial"/>
              <a:cs typeface="Arial"/>
            </a:endParaRPr>
          </a:p>
          <a:p>
            <a:pPr algn="ctr">
              <a:lnSpc>
                <a:spcPct val="100000"/>
              </a:lnSpc>
              <a:spcBef>
                <a:spcPts val="100"/>
              </a:spcBef>
            </a:pPr>
            <a:endParaRPr sz="3500" dirty="0">
              <a:latin typeface="Arial"/>
              <a:cs typeface="Arial"/>
            </a:endParaRPr>
          </a:p>
          <a:p>
            <a:pPr>
              <a:lnSpc>
                <a:spcPct val="100000"/>
              </a:lnSpc>
              <a:spcBef>
                <a:spcPts val="30"/>
              </a:spcBef>
            </a:pPr>
            <a:endParaRPr sz="2900" dirty="0">
              <a:latin typeface="Arial"/>
              <a:cs typeface="Arial"/>
            </a:endParaRPr>
          </a:p>
          <a:p>
            <a:pPr algn="ctr">
              <a:lnSpc>
                <a:spcPct val="100000"/>
              </a:lnSpc>
              <a:spcBef>
                <a:spcPts val="600"/>
              </a:spcBef>
            </a:pPr>
            <a:r>
              <a:rPr lang="zh-CN" altLang="en-US" sz="3200" spc="-5" dirty="0">
                <a:latin typeface="Arial"/>
                <a:cs typeface="Arial"/>
              </a:rPr>
              <a:t>核对假设情况</a:t>
            </a:r>
            <a:endParaRPr lang="en-US" altLang="zh-CN" sz="3200" spc="-5" dirty="0">
              <a:latin typeface="Arial"/>
              <a:cs typeface="Arial"/>
            </a:endParaRPr>
          </a:p>
          <a:p>
            <a:pPr algn="ctr">
              <a:lnSpc>
                <a:spcPct val="100000"/>
              </a:lnSpc>
            </a:pPr>
            <a:endParaRPr sz="4350" dirty="0">
              <a:latin typeface="Arial"/>
              <a:cs typeface="Arial"/>
            </a:endParaRPr>
          </a:p>
          <a:p>
            <a:pPr marL="170815" marR="163195" algn="ctr">
              <a:lnSpc>
                <a:spcPts val="4300"/>
              </a:lnSpc>
            </a:pPr>
            <a:r>
              <a:rPr lang="zh-CN" altLang="en-US" sz="3200" spc="-5" dirty="0">
                <a:latin typeface="Arial"/>
                <a:cs typeface="Arial"/>
              </a:rPr>
              <a:t>提出加强贵方系统、计划和程序的想法</a:t>
            </a:r>
            <a:endParaRPr lang="en-US" altLang="zh-CN" sz="3200" spc="-5" dirty="0">
              <a:latin typeface="Arial"/>
              <a:cs typeface="Arial"/>
            </a:endParaRPr>
          </a:p>
          <a:p>
            <a:pPr marL="170815" marR="163195" algn="ctr">
              <a:lnSpc>
                <a:spcPct val="100299"/>
              </a:lnSpc>
              <a:spcBef>
                <a:spcPts val="5"/>
              </a:spcBef>
            </a:pPr>
            <a:endParaRPr lang="en-US" altLang="zh-CN" sz="3200" spc="-5" dirty="0">
              <a:latin typeface="Arial"/>
              <a:cs typeface="Arial"/>
            </a:endParaRPr>
          </a:p>
          <a:p>
            <a:pPr algn="ctr">
              <a:lnSpc>
                <a:spcPct val="100000"/>
              </a:lnSpc>
              <a:spcBef>
                <a:spcPts val="5"/>
              </a:spcBef>
            </a:pPr>
            <a:r>
              <a:rPr lang="zh-CN" altLang="en-US" sz="3600" b="1" spc="-5" dirty="0">
                <a:solidFill>
                  <a:srgbClr val="FFFFFF"/>
                </a:solidFill>
                <a:latin typeface="STXihei" panose="02010600040101010101" pitchFamily="2" charset="-122"/>
                <a:ea typeface="STXihei" panose="02010600040101010101" pitchFamily="2" charset="-122"/>
                <a:cs typeface="Arial"/>
              </a:rPr>
              <a:t>行动计划</a:t>
            </a:r>
            <a:endParaRPr sz="3600" dirty="0">
              <a:latin typeface="STXihei" panose="02010600040101010101" pitchFamily="2" charset="-122"/>
              <a:ea typeface="STXihei" panose="02010600040101010101" pitchFamily="2" charset="-122"/>
              <a:cs typeface="Arial"/>
            </a:endParaRPr>
          </a:p>
        </p:txBody>
      </p:sp>
      <p:sp>
        <p:nvSpPr>
          <p:cNvPr id="13" name="object 13"/>
          <p:cNvSpPr txBox="1"/>
          <p:nvPr/>
        </p:nvSpPr>
        <p:spPr>
          <a:xfrm>
            <a:off x="5919981" y="1130300"/>
            <a:ext cx="859790" cy="299720"/>
          </a:xfrm>
          <a:prstGeom prst="rect">
            <a:avLst/>
          </a:prstGeom>
        </p:spPr>
        <p:txBody>
          <a:bodyPr vert="horz" wrap="square" lIns="0" tIns="12700" rIns="0" bIns="0" rtlCol="0">
            <a:spAutoFit/>
          </a:bodyPr>
          <a:lstStyle/>
          <a:p>
            <a:pPr marL="12700">
              <a:lnSpc>
                <a:spcPct val="100000"/>
              </a:lnSpc>
              <a:spcBef>
                <a:spcPts val="100"/>
              </a:spcBef>
            </a:pPr>
            <a:r>
              <a:rPr lang="zh-CN" altLang="en-US" sz="1800" b="1" u="heavy" spc="-135" dirty="0">
                <a:uFill>
                  <a:solidFill>
                    <a:srgbClr val="000000"/>
                  </a:solidFill>
                </a:uFill>
                <a:latin typeface="Times New Roman" panose="02020603050405020304" pitchFamily="18" charset="0"/>
                <a:ea typeface="STXihei" panose="02010600040101010101" pitchFamily="2" charset="-122"/>
                <a:cs typeface="Times New Roman" panose="02020603050405020304" pitchFamily="18" charset="0"/>
              </a:rPr>
              <a:t>任务：</a:t>
            </a:r>
            <a:endParaRPr sz="1800" dirty="0">
              <a:latin typeface="Times New Roman" panose="02020603050405020304" pitchFamily="18" charset="0"/>
              <a:ea typeface="STXihei" panose="02010600040101010101" pitchFamily="2" charset="-122"/>
              <a:cs typeface="Times New Roman" panose="02020603050405020304" pitchFamily="18" charset="0"/>
            </a:endParaRPr>
          </a:p>
        </p:txBody>
      </p:sp>
      <p:sp>
        <p:nvSpPr>
          <p:cNvPr id="14" name="object 14"/>
          <p:cNvSpPr/>
          <p:nvPr/>
        </p:nvSpPr>
        <p:spPr>
          <a:xfrm>
            <a:off x="9873138" y="762502"/>
            <a:ext cx="559201" cy="664063"/>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5" name="object 15"/>
          <p:cNvSpPr txBox="1"/>
          <p:nvPr/>
        </p:nvSpPr>
        <p:spPr>
          <a:xfrm>
            <a:off x="5937179" y="1044875"/>
            <a:ext cx="5772785" cy="3939284"/>
          </a:xfrm>
          <a:prstGeom prst="rect">
            <a:avLst/>
          </a:prstGeom>
        </p:spPr>
        <p:txBody>
          <a:bodyPr vert="horz" wrap="square" lIns="0" tIns="12700" rIns="0" bIns="0" rtlCol="0">
            <a:spAutoFit/>
          </a:bodyPr>
          <a:lstStyle/>
          <a:p>
            <a:pPr marR="5080" algn="r">
              <a:lnSpc>
                <a:spcPct val="100000"/>
              </a:lnSpc>
              <a:spcBef>
                <a:spcPts val="100"/>
              </a:spcBef>
            </a:pPr>
            <a:r>
              <a:rPr sz="2400" b="1" dirty="0">
                <a:solidFill>
                  <a:srgbClr val="0070C0"/>
                </a:solidFill>
                <a:latin typeface="Times New Roman" panose="02020603050405020304" pitchFamily="18" charset="0"/>
                <a:ea typeface="STXihei" panose="02010600040101010101" pitchFamily="2" charset="-122"/>
                <a:cs typeface="Times New Roman" panose="02020603050405020304" pitchFamily="18" charset="0"/>
              </a:rPr>
              <a:t>75</a:t>
            </a:r>
            <a:r>
              <a:rPr lang="zh-CN" altLang="en-US" sz="2400" b="1" spc="-95" dirty="0">
                <a:solidFill>
                  <a:srgbClr val="0070C0"/>
                </a:solidFill>
                <a:latin typeface="Times New Roman" panose="02020603050405020304" pitchFamily="18" charset="0"/>
                <a:ea typeface="STXihei" panose="02010600040101010101" pitchFamily="2" charset="-122"/>
                <a:cs typeface="Times New Roman" panose="02020603050405020304" pitchFamily="18" charset="0"/>
              </a:rPr>
              <a:t>分钟</a:t>
            </a:r>
            <a:endParaRPr sz="2400" b="1" dirty="0">
              <a:latin typeface="Times New Roman" panose="02020603050405020304" pitchFamily="18" charset="0"/>
              <a:ea typeface="STXihei" panose="02010600040101010101" pitchFamily="2" charset="-122"/>
              <a:cs typeface="Times New Roman" panose="02020603050405020304" pitchFamily="18" charset="0"/>
            </a:endParaRPr>
          </a:p>
          <a:p>
            <a:pPr marL="355600" marR="1014094" indent="-342900">
              <a:lnSpc>
                <a:spcPct val="102200"/>
              </a:lnSpc>
              <a:spcBef>
                <a:spcPts val="2185"/>
              </a:spcBef>
              <a:buAutoNum type="arabicPeriod"/>
              <a:tabLst>
                <a:tab pos="354965" algn="l"/>
                <a:tab pos="355600" algn="l"/>
              </a:tabLst>
            </a:pPr>
            <a:r>
              <a:rPr lang="zh-CN" altLang="en-US" spc="-5" dirty="0">
                <a:latin typeface="Times New Roman" panose="02020603050405020304" pitchFamily="18" charset="0"/>
                <a:ea typeface="SimSun" panose="02010600030101010101" pitchFamily="2" charset="-122"/>
                <a:cs typeface="Times New Roman" panose="02020603050405020304" pitchFamily="18" charset="0"/>
              </a:rPr>
              <a:t>分成小组，将一张纸分成三个部分。</a:t>
            </a:r>
            <a:endParaRPr lang="en-US" altLang="zh-CN" spc="-5" dirty="0">
              <a:latin typeface="Times New Roman" panose="02020603050405020304" pitchFamily="18" charset="0"/>
              <a:ea typeface="SimSun" panose="02010600030101010101" pitchFamily="2" charset="-122"/>
              <a:cs typeface="Times New Roman" panose="02020603050405020304" pitchFamily="18" charset="0"/>
            </a:endParaRPr>
          </a:p>
          <a:p>
            <a:pPr marL="355600" marR="1014094" indent="-342900">
              <a:lnSpc>
                <a:spcPct val="102200"/>
              </a:lnSpc>
              <a:spcBef>
                <a:spcPts val="2185"/>
              </a:spcBef>
              <a:buAutoNum type="arabicPeriod"/>
              <a:tabLst>
                <a:tab pos="354965" algn="l"/>
                <a:tab pos="355600" algn="l"/>
              </a:tabLst>
            </a:pPr>
            <a:r>
              <a:rPr lang="zh-CN" altLang="en-US" spc="-5" dirty="0">
                <a:latin typeface="Times New Roman" panose="02020603050405020304" pitchFamily="18" charset="0"/>
                <a:ea typeface="SimSun" panose="02010600030101010101" pitchFamily="2" charset="-122"/>
                <a:cs typeface="Times New Roman" panose="02020603050405020304" pitchFamily="18" charset="0"/>
              </a:rPr>
              <a:t>查看桌面演练中的准备工作核对清单、您的计划和笔记</a:t>
            </a:r>
            <a:endParaRPr lang="en-US" altLang="zh-CN" spc="-5" dirty="0">
              <a:latin typeface="Times New Roman" panose="02020603050405020304" pitchFamily="18" charset="0"/>
              <a:ea typeface="SimSun" panose="02010600030101010101" pitchFamily="2" charset="-122"/>
              <a:cs typeface="Times New Roman" panose="02020603050405020304" pitchFamily="18" charset="0"/>
            </a:endParaRPr>
          </a:p>
          <a:p>
            <a:pPr marL="355600" marR="1014094" indent="-342900" algn="just">
              <a:lnSpc>
                <a:spcPct val="102200"/>
              </a:lnSpc>
              <a:spcBef>
                <a:spcPts val="2185"/>
              </a:spcBef>
              <a:buAutoNum type="arabicPeriod"/>
              <a:tabLst>
                <a:tab pos="354965" algn="l"/>
                <a:tab pos="355600" algn="l"/>
              </a:tabLst>
            </a:pPr>
            <a:r>
              <a:rPr lang="zh-CN" altLang="en-US" spc="-5" dirty="0">
                <a:latin typeface="Times New Roman" panose="02020603050405020304" pitchFamily="18" charset="0"/>
                <a:ea typeface="SimSun" panose="02010600030101010101" pitchFamily="2" charset="-122"/>
                <a:cs typeface="Times New Roman" panose="02020603050405020304" pitchFamily="18" charset="0"/>
              </a:rPr>
              <a:t>讨论须回答的每个部分，并写下您的意见：</a:t>
            </a:r>
            <a:endParaRPr lang="en-US" altLang="zh-CN" spc="-5" dirty="0">
              <a:latin typeface="Times New Roman" panose="02020603050405020304" pitchFamily="18" charset="0"/>
              <a:ea typeface="SimSun" panose="02010600030101010101" pitchFamily="2" charset="-122"/>
              <a:cs typeface="Times New Roman" panose="02020603050405020304" pitchFamily="18" charset="0"/>
            </a:endParaRPr>
          </a:p>
          <a:p>
            <a:pPr marL="812800" marR="1153795" lvl="1" indent="-342900">
              <a:lnSpc>
                <a:spcPct val="101099"/>
              </a:lnSpc>
              <a:spcBef>
                <a:spcPts val="1225"/>
              </a:spcBef>
              <a:buFontTx/>
              <a:buChar char="•"/>
              <a:tabLst>
                <a:tab pos="812165" algn="l"/>
                <a:tab pos="812800" algn="l"/>
              </a:tabLst>
            </a:pPr>
            <a:r>
              <a:rPr lang="zh-CN" altLang="en-US" spc="-5" dirty="0">
                <a:latin typeface="Times New Roman" panose="02020603050405020304" pitchFamily="18" charset="0"/>
                <a:ea typeface="SimSun" panose="02010600030101010101" pitchFamily="2" charset="-122"/>
                <a:cs typeface="Times New Roman" panose="02020603050405020304" pitchFamily="18" charset="0"/>
              </a:rPr>
              <a:t>哪些方面有很好的效果？（成就）</a:t>
            </a:r>
            <a:endParaRPr lang="en-US" altLang="zh-CN" spc="-5" dirty="0">
              <a:latin typeface="Times New Roman" panose="02020603050405020304" pitchFamily="18" charset="0"/>
              <a:ea typeface="SimSun" panose="02010600030101010101" pitchFamily="2" charset="-122"/>
              <a:cs typeface="Times New Roman" panose="02020603050405020304" pitchFamily="18" charset="0"/>
            </a:endParaRPr>
          </a:p>
          <a:p>
            <a:pPr marL="812800" marR="1153795" lvl="1" indent="-342900">
              <a:lnSpc>
                <a:spcPct val="101099"/>
              </a:lnSpc>
              <a:spcBef>
                <a:spcPts val="1225"/>
              </a:spcBef>
              <a:buFontTx/>
              <a:buChar char="•"/>
              <a:tabLst>
                <a:tab pos="812165" algn="l"/>
                <a:tab pos="812800" algn="l"/>
              </a:tabLst>
            </a:pPr>
            <a:r>
              <a:rPr lang="zh-CN" altLang="en-US" spc="-5" dirty="0">
                <a:latin typeface="Times New Roman" panose="02020603050405020304" pitchFamily="18" charset="0"/>
                <a:ea typeface="SimSun" panose="02010600030101010101" pitchFamily="2" charset="-122"/>
                <a:cs typeface="Times New Roman" panose="02020603050405020304" pitchFamily="18" charset="0"/>
              </a:rPr>
              <a:t>哪些方面具有挑战性？（挑战）</a:t>
            </a:r>
            <a:endParaRPr lang="en-US" altLang="zh-CN" dirty="0">
              <a:latin typeface="Times New Roman" panose="02020603050405020304" pitchFamily="18" charset="0"/>
              <a:ea typeface="SimSun" panose="02010600030101010101" pitchFamily="2" charset="-122"/>
              <a:cs typeface="Times New Roman" panose="02020603050405020304" pitchFamily="18" charset="0"/>
            </a:endParaRPr>
          </a:p>
          <a:p>
            <a:pPr marL="812800" marR="1153795" lvl="1" indent="-342900">
              <a:lnSpc>
                <a:spcPct val="101099"/>
              </a:lnSpc>
              <a:spcBef>
                <a:spcPts val="1225"/>
              </a:spcBef>
              <a:buChar char="•"/>
              <a:tabLst>
                <a:tab pos="812165" algn="l"/>
                <a:tab pos="812800" algn="l"/>
              </a:tabLst>
            </a:pPr>
            <a:r>
              <a:rPr lang="zh-CN" altLang="en-US" spc="-5" dirty="0">
                <a:latin typeface="Times New Roman" panose="02020603050405020304" pitchFamily="18" charset="0"/>
                <a:ea typeface="SimSun" panose="02010600030101010101" pitchFamily="2" charset="-122"/>
                <a:cs typeface="Times New Roman" panose="02020603050405020304" pitchFamily="18" charset="0"/>
              </a:rPr>
              <a:t>有什么建议？（排列优先顺序，以便确定您最重要的三条建议）</a:t>
            </a:r>
            <a:endParaRPr sz="1800" dirty="0">
              <a:latin typeface="Times New Roman" panose="02020603050405020304" pitchFamily="18" charset="0"/>
              <a:ea typeface="SimSun" panose="02010600030101010101" pitchFamily="2" charset="-122"/>
              <a:cs typeface="Times New Roman" panose="02020603050405020304" pitchFamily="18" charset="0"/>
            </a:endParaRPr>
          </a:p>
        </p:txBody>
      </p:sp>
      <p:sp>
        <p:nvSpPr>
          <p:cNvPr id="16" name="object 16"/>
          <p:cNvSpPr/>
          <p:nvPr/>
        </p:nvSpPr>
        <p:spPr>
          <a:xfrm>
            <a:off x="5575109" y="5534167"/>
            <a:ext cx="6228715" cy="0"/>
          </a:xfrm>
          <a:custGeom>
            <a:avLst/>
            <a:gdLst/>
            <a:ahLst/>
            <a:cxnLst/>
            <a:rect l="l" t="t" r="r" b="b"/>
            <a:pathLst>
              <a:path w="6228715">
                <a:moveTo>
                  <a:pt x="0" y="0"/>
                </a:moveTo>
                <a:lnTo>
                  <a:pt x="6228665" y="1"/>
                </a:lnTo>
              </a:path>
            </a:pathLst>
          </a:custGeom>
          <a:ln w="25400">
            <a:solidFill>
              <a:srgbClr val="A24B19"/>
            </a:solidFill>
          </a:ln>
        </p:spPr>
        <p:txBody>
          <a:bodyPr wrap="square" lIns="0" tIns="0" rIns="0" bIns="0" rtlCol="0"/>
          <a:lstStyle/>
          <a:p>
            <a:endParaRPr/>
          </a:p>
        </p:txBody>
      </p:sp>
      <p:sp>
        <p:nvSpPr>
          <p:cNvPr id="17" name="object 17"/>
          <p:cNvSpPr txBox="1"/>
          <p:nvPr/>
        </p:nvSpPr>
        <p:spPr>
          <a:xfrm>
            <a:off x="6513659" y="5999988"/>
            <a:ext cx="4155440" cy="228268"/>
          </a:xfrm>
          <a:prstGeom prst="rect">
            <a:avLst/>
          </a:prstGeom>
        </p:spPr>
        <p:txBody>
          <a:bodyPr vert="horz" wrap="square" lIns="0" tIns="12700" rIns="0" bIns="0" rtlCol="0">
            <a:spAutoFit/>
          </a:bodyPr>
          <a:lstStyle/>
          <a:p>
            <a:pPr marL="12700">
              <a:lnSpc>
                <a:spcPct val="100000"/>
              </a:lnSpc>
              <a:spcBef>
                <a:spcPts val="100"/>
              </a:spcBef>
            </a:pPr>
            <a:r>
              <a:rPr lang="zh-CN" altLang="en-US" sz="1400" spc="-5" dirty="0">
                <a:solidFill>
                  <a:srgbClr val="A24B19"/>
                </a:solidFill>
                <a:latin typeface="Times New Roman" panose="02020603050405020304" pitchFamily="18" charset="0"/>
                <a:ea typeface="KaiTi" panose="02010609060101010101" pitchFamily="49" charset="-122"/>
                <a:cs typeface="Times New Roman" panose="02020603050405020304" pitchFamily="18" charset="0"/>
              </a:rPr>
              <a:t>注：行动计划将在下一节课上完成</a:t>
            </a:r>
            <a:endParaRPr sz="1400" dirty="0">
              <a:latin typeface="Times New Roman" panose="02020603050405020304" pitchFamily="18" charset="0"/>
              <a:ea typeface="KaiTi" panose="02010609060101010101" pitchFamily="49" charset="-122"/>
              <a:cs typeface="Times New Roman" panose="02020603050405020304" pitchFamily="18" charset="0"/>
            </a:endParaRPr>
          </a:p>
        </p:txBody>
      </p:sp>
      <p:sp>
        <p:nvSpPr>
          <p:cNvPr id="18" name="object 18"/>
          <p:cNvSpPr txBox="1">
            <a:spLocks noGrp="1"/>
          </p:cNvSpPr>
          <p:nvPr>
            <p:ph type="sldNum" sz="quarter" idx="7"/>
          </p:nvPr>
        </p:nvSpPr>
        <p:spPr>
          <a:xfrm>
            <a:off x="11401037" y="6634184"/>
            <a:ext cx="617854" cy="179536"/>
          </a:xfrm>
          <a:prstGeom prst="rect">
            <a:avLst/>
          </a:prstGeom>
        </p:spPr>
        <p:txBody>
          <a:bodyPr vert="horz" wrap="square" lIns="0" tIns="0" rIns="0" bIns="0" rtlCol="0">
            <a:spAutoFit/>
          </a:bodyPr>
          <a:lstStyle/>
          <a:p>
            <a:pPr marL="12700">
              <a:lnSpc>
                <a:spcPts val="1425"/>
              </a:lnSpc>
            </a:pPr>
            <a:r>
              <a:rPr lang="zh-CN" altLang="en-US" spc="-5" dirty="0">
                <a:latin typeface="Times New Roman" panose="02020603050405020304" pitchFamily="18" charset="0"/>
                <a:ea typeface="STXihei" panose="02010600040101010101" pitchFamily="2" charset="-122"/>
                <a:cs typeface="Times New Roman" panose="02020603050405020304" pitchFamily="18" charset="0"/>
              </a:rPr>
              <a:t>第</a:t>
            </a:r>
            <a:fld id="{81D60167-4931-47E6-BA6A-407CBD079E47}" type="slidenum">
              <a:rPr smtClean="0">
                <a:latin typeface="Times New Roman" panose="02020603050405020304" pitchFamily="18" charset="0"/>
                <a:ea typeface="STXihei" panose="02010600040101010101" pitchFamily="2" charset="-122"/>
                <a:cs typeface="Times New Roman" panose="02020603050405020304" pitchFamily="18" charset="0"/>
              </a:rPr>
              <a:t>19</a:t>
            </a:fld>
            <a:r>
              <a:rPr lang="zh-CN" altLang="en-US"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页</a:t>
            </a:r>
            <a:endParaRPr dirty="0">
              <a:latin typeface="Times New Roman" panose="02020603050405020304" pitchFamily="18" charset="0"/>
              <a:ea typeface="STXihei" panose="02010600040101010101" pitchFamily="2" charset="-122"/>
              <a:cs typeface="Times New Roman" panose="02020603050405020304" pitchFamily="18" charset="0"/>
            </a:endParaRPr>
          </a:p>
        </p:txBody>
      </p:sp>
      <p:sp>
        <p:nvSpPr>
          <p:cNvPr id="19" name="object 19"/>
          <p:cNvSpPr txBox="1">
            <a:spLocks noGrp="1"/>
          </p:cNvSpPr>
          <p:nvPr>
            <p:ph type="ftr" sz="quarter" idx="5"/>
          </p:nvPr>
        </p:nvSpPr>
        <p:spPr>
          <a:xfrm>
            <a:off x="76269" y="6652472"/>
            <a:ext cx="1776730" cy="179536"/>
          </a:xfrm>
          <a:prstGeom prst="rect">
            <a:avLst/>
          </a:prstGeom>
        </p:spPr>
        <p:txBody>
          <a:bodyPr vert="horz" wrap="square" lIns="0" tIns="0" rIns="0" bIns="0" rtlCol="0">
            <a:spAutoFit/>
          </a:bodyPr>
          <a:lstStyle/>
          <a:p>
            <a:pPr marL="12700">
              <a:lnSpc>
                <a:spcPts val="1425"/>
              </a:lnSpc>
            </a:pPr>
            <a:r>
              <a:rPr lang="zh-CN" altLang="en-US" spc="-15" dirty="0">
                <a:latin typeface="STXihei" panose="02010600040101010101" pitchFamily="2" charset="-122"/>
                <a:ea typeface="STXihei" panose="02010600040101010101" pitchFamily="2" charset="-122"/>
              </a:rPr>
              <a:t>模拟演练</a:t>
            </a:r>
            <a:endParaRPr spc="-5" dirty="0">
              <a:latin typeface="STXihei" panose="02010600040101010101" pitchFamily="2" charset="-122"/>
              <a:ea typeface="STXihei" panose="02010600040101010101" pitchFamily="2" charset="-122"/>
            </a:endParaRPr>
          </a:p>
        </p:txBody>
      </p:sp>
      <p:sp>
        <p:nvSpPr>
          <p:cNvPr id="20" name="object 20"/>
          <p:cNvSpPr txBox="1"/>
          <p:nvPr/>
        </p:nvSpPr>
        <p:spPr>
          <a:xfrm>
            <a:off x="2514600" y="6652472"/>
            <a:ext cx="2426996" cy="179536"/>
          </a:xfrm>
          <a:prstGeom prst="rect">
            <a:avLst/>
          </a:prstGeom>
        </p:spPr>
        <p:txBody>
          <a:bodyPr vert="horz" wrap="square" lIns="0" tIns="0" rIns="0" bIns="0" rtlCol="0">
            <a:spAutoFit/>
          </a:bodyPr>
          <a:lstStyle/>
          <a:p>
            <a:pPr marL="12700">
              <a:lnSpc>
                <a:spcPts val="1425"/>
              </a:lnSpc>
            </a:pPr>
            <a:r>
              <a:rPr lang="zh-CN" altLang="en-US"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新型冠状病毒 </a:t>
            </a:r>
            <a:r>
              <a:rPr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(COVID-19</a:t>
            </a:r>
            <a:r>
              <a:rPr sz="1200" b="1" spc="-5" dirty="0">
                <a:solidFill>
                  <a:srgbClr val="FFFFFF"/>
                </a:solidFill>
                <a:latin typeface="Arial"/>
                <a:cs typeface="Arial"/>
              </a:rPr>
              <a:t>)</a:t>
            </a:r>
            <a:endParaRPr sz="1200" dirty="0">
              <a:latin typeface="Arial"/>
              <a:cs typeface="Arial"/>
            </a:endParaRPr>
          </a:p>
        </p:txBody>
      </p:sp>
      <p:sp>
        <p:nvSpPr>
          <p:cNvPr id="21" name="object 21"/>
          <p:cNvSpPr txBox="1"/>
          <p:nvPr/>
        </p:nvSpPr>
        <p:spPr>
          <a:xfrm>
            <a:off x="5560608" y="6652472"/>
            <a:ext cx="1200150" cy="179536"/>
          </a:xfrm>
          <a:prstGeom prst="rect">
            <a:avLst/>
          </a:prstGeom>
        </p:spPr>
        <p:txBody>
          <a:bodyPr vert="horz" wrap="square" lIns="0" tIns="0" rIns="0" bIns="0" rtlCol="0">
            <a:spAutoFit/>
          </a:bodyPr>
          <a:lstStyle/>
          <a:p>
            <a:pPr marL="12700">
              <a:lnSpc>
                <a:spcPts val="1425"/>
              </a:lnSpc>
            </a:pPr>
            <a:r>
              <a:rPr lang="en-US" altLang="zh-CN"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2020</a:t>
            </a:r>
            <a:r>
              <a:rPr lang="zh-CN" altLang="en-US"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年</a:t>
            </a:r>
            <a:r>
              <a:rPr lang="en-US" altLang="zh-CN"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10</a:t>
            </a:r>
            <a:r>
              <a:rPr lang="zh-CN" altLang="en-US"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月</a:t>
            </a:r>
            <a:r>
              <a:rPr lang="en-US" altLang="zh-CN"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20</a:t>
            </a:r>
            <a:r>
              <a:rPr lang="zh-CN" altLang="en-US"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日</a:t>
            </a:r>
            <a:endParaRPr sz="1200" dirty="0">
              <a:latin typeface="Times New Roman" panose="02020603050405020304" pitchFamily="18" charset="0"/>
              <a:ea typeface="STXihei" panose="02010600040101010101" pitchFamily="2" charset="-122"/>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125" y="0"/>
            <a:ext cx="1513840" cy="513080"/>
          </a:xfrm>
          <a:prstGeom prst="rect">
            <a:avLst/>
          </a:prstGeom>
        </p:spPr>
        <p:txBody>
          <a:bodyPr vert="horz" wrap="square" lIns="0" tIns="12700" rIns="0" bIns="0" rtlCol="0">
            <a:spAutoFit/>
          </a:bodyPr>
          <a:lstStyle/>
          <a:p>
            <a:pPr marL="12700">
              <a:lnSpc>
                <a:spcPct val="100000"/>
              </a:lnSpc>
              <a:spcBef>
                <a:spcPts val="100"/>
              </a:spcBef>
            </a:pPr>
            <a:r>
              <a:rPr lang="zh-CN" altLang="en-US" sz="3200" dirty="0">
                <a:latin typeface="STXihei" panose="02010600040101010101" pitchFamily="2" charset="-122"/>
                <a:ea typeface="STXihei" panose="02010600040101010101" pitchFamily="2" charset="-122"/>
              </a:rPr>
              <a:t>日程</a:t>
            </a:r>
            <a:endParaRPr sz="3200" dirty="0">
              <a:latin typeface="STXihei" panose="02010600040101010101" pitchFamily="2" charset="-122"/>
              <a:ea typeface="STXihei" panose="02010600040101010101" pitchFamily="2" charset="-122"/>
            </a:endParaRPr>
          </a:p>
        </p:txBody>
      </p:sp>
      <p:sp>
        <p:nvSpPr>
          <p:cNvPr id="7" name="object 7"/>
          <p:cNvSpPr/>
          <p:nvPr/>
        </p:nvSpPr>
        <p:spPr>
          <a:xfrm>
            <a:off x="5964236" y="1033462"/>
            <a:ext cx="0" cy="4018279"/>
          </a:xfrm>
          <a:custGeom>
            <a:avLst/>
            <a:gdLst/>
            <a:ahLst/>
            <a:cxnLst/>
            <a:rect l="l" t="t" r="r" b="b"/>
            <a:pathLst>
              <a:path h="4018279">
                <a:moveTo>
                  <a:pt x="0" y="0"/>
                </a:moveTo>
                <a:lnTo>
                  <a:pt x="1" y="4017962"/>
                </a:lnTo>
              </a:path>
            </a:pathLst>
          </a:custGeom>
          <a:ln w="38100">
            <a:solidFill>
              <a:srgbClr val="D8642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Content Placeholder 2">
            <a:extLst>
              <a:ext uri="{FF2B5EF4-FFF2-40B4-BE49-F238E27FC236}">
                <a16:creationId xmlns:a16="http://schemas.microsoft.com/office/drawing/2014/main" id="{2DE68DE2-6316-4455-9697-9ED7EF612BA9}"/>
              </a:ext>
            </a:extLst>
          </p:cNvPr>
          <p:cNvSpPr txBox="1">
            <a:spLocks/>
          </p:cNvSpPr>
          <p:nvPr/>
        </p:nvSpPr>
        <p:spPr>
          <a:xfrm>
            <a:off x="270426" y="1033462"/>
            <a:ext cx="5779211" cy="40183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700"/>
              </a:spcBef>
              <a:spcAft>
                <a:spcPts val="0"/>
              </a:spcAft>
              <a:buClr>
                <a:srgbClr val="DD8047"/>
              </a:buClr>
              <a:buSzPct val="60000"/>
              <a:buFont typeface="Arial" panose="020B0604020202020204" pitchFamily="34" charset="0"/>
              <a:buNone/>
              <a:tabLst/>
              <a:defRPr/>
            </a:pPr>
            <a:r>
              <a:rPr kumimoji="0" lang="zh-CN" altLang="en-US" sz="2000" b="1" i="0" u="none" strike="noStrike" kern="1200" cap="none" spc="0" normalizeH="0" baseline="0" noProof="0" dirty="0">
                <a:ln>
                  <a:noFill/>
                </a:ln>
                <a:solidFill>
                  <a:srgbClr val="0070C0"/>
                </a:solidFill>
                <a:effectLst/>
                <a:uLnTx/>
                <a:uFillTx/>
                <a:latin typeface="STXihei" panose="02010600040101010101" pitchFamily="2" charset="-122"/>
                <a:ea typeface="STXihei" panose="02010600040101010101" pitchFamily="2" charset="-122"/>
                <a:cs typeface="Calibri" panose="020F0502020204030204" pitchFamily="34" charset="0"/>
              </a:rPr>
              <a:t>第一部分：</a:t>
            </a:r>
            <a:endParaRPr kumimoji="0" lang="en-GB" sz="2000" b="1" i="0" u="none" strike="noStrike" kern="1200" cap="none" spc="0" normalizeH="0" baseline="0" noProof="0" dirty="0">
              <a:ln>
                <a:noFill/>
              </a:ln>
              <a:solidFill>
                <a:srgbClr val="0070C0"/>
              </a:solidFill>
              <a:effectLst/>
              <a:uLnTx/>
              <a:uFillTx/>
              <a:latin typeface="STXihei" panose="02010600040101010101" pitchFamily="2" charset="-122"/>
              <a:ea typeface="STXihei" panose="02010600040101010101" pitchFamily="2" charset="-122"/>
              <a:cs typeface="Calibri" panose="020F0502020204030204" pitchFamily="34" charset="0"/>
            </a:endParaRPr>
          </a:p>
          <a:p>
            <a:pPr marL="228600" marR="0" lvl="0" indent="-228600" algn="l" defTabSz="1252538"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KaiTi" panose="02010609060101010101" pitchFamily="49" charset="-122"/>
                <a:cs typeface="Times New Roman" panose="02020603050405020304" pitchFamily="18" charset="0"/>
              </a:rPr>
              <a:t>08:45</a:t>
            </a:r>
            <a:r>
              <a:rPr kumimoji="0" lang="en-US" sz="2000" b="0" i="1"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rPr>
              <a:t>	</a:t>
            </a:r>
            <a:r>
              <a:rPr kumimoji="0" lang="zh-CN" altLang="en-US" sz="20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KaiTi" panose="02010609060101010101" pitchFamily="49" charset="-122"/>
                <a:cs typeface="Times New Roman" panose="02020603050405020304" pitchFamily="18" charset="0"/>
              </a:rPr>
              <a:t>注册</a:t>
            </a:r>
            <a:endParaRPr kumimoji="0" lang="en-US" altLang="zh-CN" sz="20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KaiTi" panose="02010609060101010101" pitchFamily="49" charset="-122"/>
              <a:cs typeface="Times New Roman" panose="02020603050405020304" pitchFamily="18" charset="0"/>
            </a:endParaRPr>
          </a:p>
          <a:p>
            <a:pPr marL="228600" marR="0" lvl="0" indent="-228600" algn="l" defTabSz="1252538"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KaiTi" panose="02010609060101010101" pitchFamily="49" charset="-122"/>
                <a:cs typeface="Times New Roman" panose="02020603050405020304" pitchFamily="18" charset="0"/>
              </a:rPr>
              <a:t>09:00	</a:t>
            </a:r>
            <a:r>
              <a:rPr kumimoji="0" lang="zh-CN" altLang="en-US" sz="20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KaiTi" panose="02010609060101010101" pitchFamily="49" charset="-122"/>
                <a:cs typeface="Times New Roman" panose="02020603050405020304" pitchFamily="18" charset="0"/>
              </a:rPr>
              <a:t>介绍</a:t>
            </a:r>
            <a:endParaRPr kumimoji="0" lang="en-US" altLang="zh-CN" sz="20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KaiTi" panose="02010609060101010101" pitchFamily="49" charset="-122"/>
              <a:cs typeface="Times New Roman" panose="02020603050405020304" pitchFamily="18" charset="0"/>
            </a:endParaRPr>
          </a:p>
          <a:p>
            <a:pPr marL="228600" marR="0" lvl="0" indent="-228600" algn="l" defTabSz="1252538"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KaiTi" panose="02010609060101010101" pitchFamily="49" charset="-122"/>
                <a:cs typeface="Times New Roman" panose="02020603050405020304" pitchFamily="18" charset="0"/>
              </a:rPr>
              <a:t>09:10	</a:t>
            </a:r>
            <a:r>
              <a:rPr kumimoji="0" lang="zh-CN" altLang="en-US" sz="20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KaiTi" panose="02010609060101010101" pitchFamily="49" charset="-122"/>
                <a:cs typeface="Times New Roman" panose="02020603050405020304" pitchFamily="18" charset="0"/>
              </a:rPr>
              <a:t>演练目标和如何开展</a:t>
            </a:r>
            <a:endParaRPr kumimoji="0" lang="en-US" sz="20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KaiTi" panose="02010609060101010101" pitchFamily="49" charset="-122"/>
              <a:cs typeface="Times New Roman" panose="02020603050405020304" pitchFamily="18" charset="0"/>
            </a:endParaRPr>
          </a:p>
          <a:p>
            <a:pPr marL="228600" marR="0" lvl="0" indent="-228600" algn="l" defTabSz="1252538"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KaiTi" panose="02010609060101010101" pitchFamily="49" charset="-122"/>
                <a:cs typeface="Times New Roman" panose="02020603050405020304" pitchFamily="18" charset="0"/>
              </a:rPr>
              <a:t>09:15	</a:t>
            </a:r>
            <a:r>
              <a:rPr kumimoji="0" lang="zh-CN" altLang="en-US" sz="20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KaiTi" panose="02010609060101010101" pitchFamily="49" charset="-122"/>
                <a:cs typeface="Times New Roman" panose="02020603050405020304" pitchFamily="18" charset="0"/>
              </a:rPr>
              <a:t>桌面模拟</a:t>
            </a:r>
            <a:endParaRPr kumimoji="0" lang="en-GB" sz="20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KaiTi" panose="02010609060101010101" pitchFamily="49" charset="-122"/>
              <a:cs typeface="Times New Roman" panose="02020603050405020304" pitchFamily="18" charset="0"/>
            </a:endParaRPr>
          </a:p>
          <a:p>
            <a:pPr marL="228600" marR="0" lvl="0" indent="-228600" algn="l" defTabSz="1252538"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KaiTi" panose="02010609060101010101" pitchFamily="49" charset="-122"/>
                <a:cs typeface="Times New Roman" panose="02020603050405020304" pitchFamily="18" charset="0"/>
              </a:rPr>
              <a:t>10:45	</a:t>
            </a:r>
            <a:r>
              <a:rPr kumimoji="0" lang="zh-CN" altLang="en-US" sz="20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KaiTi" panose="02010609060101010101" pitchFamily="49" charset="-122"/>
                <a:cs typeface="Times New Roman" panose="02020603050405020304" pitchFamily="18" charset="0"/>
              </a:rPr>
              <a:t>茶歇（</a:t>
            </a:r>
            <a:r>
              <a:rPr kumimoji="0" lang="en-US" altLang="zh-CN" sz="20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KaiTi" panose="02010609060101010101" pitchFamily="49" charset="-122"/>
                <a:cs typeface="Times New Roman" panose="02020603050405020304" pitchFamily="18" charset="0"/>
              </a:rPr>
              <a:t>15</a:t>
            </a:r>
            <a:r>
              <a:rPr kumimoji="0" lang="zh-CN" altLang="en-US" sz="20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KaiTi" panose="02010609060101010101" pitchFamily="49" charset="-122"/>
                <a:cs typeface="Times New Roman" panose="02020603050405020304" pitchFamily="18" charset="0"/>
              </a:rPr>
              <a:t>分钟）</a:t>
            </a:r>
            <a:endParaRPr kumimoji="0" lang="en-US" altLang="zh-CN" sz="20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KaiTi" panose="02010609060101010101" pitchFamily="49" charset="-122"/>
              <a:cs typeface="Times New Roman" panose="02020603050405020304" pitchFamily="18" charset="0"/>
            </a:endParaRPr>
          </a:p>
          <a:p>
            <a:pPr marL="228600" marR="0" lvl="0" indent="-228600" algn="l" defTabSz="1252538"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KaiTi" panose="02010609060101010101" pitchFamily="49" charset="-122"/>
                <a:cs typeface="Times New Roman" panose="02020603050405020304" pitchFamily="18" charset="0"/>
              </a:rPr>
              <a:t>11:00	</a:t>
            </a:r>
            <a:r>
              <a:rPr kumimoji="0" lang="zh-CN" altLang="en-US" sz="20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KaiTi" panose="02010609060101010101" pitchFamily="49" charset="-122"/>
                <a:cs typeface="Times New Roman" panose="02020603050405020304" pitchFamily="18" charset="0"/>
              </a:rPr>
              <a:t>桌面模拟</a:t>
            </a:r>
            <a:endParaRPr kumimoji="0" lang="en-GB" sz="20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KaiTi" panose="02010609060101010101" pitchFamily="49" charset="-122"/>
              <a:cs typeface="Times New Roman" panose="02020603050405020304" pitchFamily="18" charset="0"/>
            </a:endParaRPr>
          </a:p>
          <a:p>
            <a:pPr marL="228600" marR="0" lvl="0" indent="-228600" algn="l" defTabSz="1252538"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KaiTi" panose="02010609060101010101" pitchFamily="49" charset="-122"/>
                <a:cs typeface="Times New Roman" panose="02020603050405020304" pitchFamily="18" charset="0"/>
              </a:rPr>
              <a:t>12:30	</a:t>
            </a:r>
            <a:r>
              <a:rPr kumimoji="0" lang="zh-CN" altLang="en-US" sz="20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KaiTi" panose="02010609060101010101" pitchFamily="49" charset="-122"/>
                <a:cs typeface="Times New Roman" panose="02020603050405020304" pitchFamily="18" charset="0"/>
              </a:rPr>
              <a:t>汇总情况</a:t>
            </a:r>
            <a:endParaRPr kumimoji="0" lang="en-US" altLang="zh-CN" sz="20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KaiTi" panose="02010609060101010101" pitchFamily="49" charset="-122"/>
              <a:cs typeface="Times New Roman" panose="02020603050405020304" pitchFamily="18" charset="0"/>
            </a:endParaRPr>
          </a:p>
          <a:p>
            <a:pPr marL="228600" marR="0" lvl="0" indent="-228600" algn="l" defTabSz="1252538"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KaiTi" panose="02010609060101010101" pitchFamily="49" charset="-122"/>
                <a:cs typeface="Times New Roman" panose="02020603050405020304" pitchFamily="18" charset="0"/>
              </a:rPr>
              <a:t>13:00	</a:t>
            </a:r>
            <a:r>
              <a:rPr kumimoji="0" lang="zh-CN" altLang="en-US" sz="20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KaiTi" panose="02010609060101010101" pitchFamily="49" charset="-122"/>
                <a:cs typeface="Times New Roman" panose="02020603050405020304" pitchFamily="18" charset="0"/>
              </a:rPr>
              <a:t>第一部分结束</a:t>
            </a:r>
            <a:endParaRPr kumimoji="0" lang="en-US" altLang="zh-CN" sz="20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KaiTi" panose="02010609060101010101" pitchFamily="49" charset="-122"/>
              <a:cs typeface="Times New Roman" panose="02020603050405020304" pitchFamily="18" charset="0"/>
            </a:endParaRPr>
          </a:p>
          <a:p>
            <a:pPr marL="228600" marR="0" lvl="0" indent="-228600" algn="l" defTabSz="1252538"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KaiTi" panose="02010609060101010101" pitchFamily="49" charset="-122"/>
                <a:cs typeface="Times New Roman" panose="02020603050405020304" pitchFamily="18" charset="0"/>
              </a:rPr>
              <a:t>13:00	</a:t>
            </a:r>
            <a:r>
              <a:rPr kumimoji="0" lang="zh-CN" altLang="en-US" sz="20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KaiTi" panose="02010609060101010101" pitchFamily="49" charset="-122"/>
                <a:cs typeface="Times New Roman" panose="02020603050405020304" pitchFamily="18" charset="0"/>
              </a:rPr>
              <a:t>午餐</a:t>
            </a:r>
            <a:endParaRPr kumimoji="0" lang="en-US" sz="20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KaiTi" panose="02010609060101010101" pitchFamily="49" charset="-122"/>
              <a:cs typeface="Times New Roman" panose="02020603050405020304" pitchFamily="18" charset="0"/>
            </a:endParaRPr>
          </a:p>
        </p:txBody>
      </p:sp>
      <p:sp>
        <p:nvSpPr>
          <p:cNvPr id="9" name="TextBox 5">
            <a:extLst>
              <a:ext uri="{FF2B5EF4-FFF2-40B4-BE49-F238E27FC236}">
                <a16:creationId xmlns:a16="http://schemas.microsoft.com/office/drawing/2014/main" id="{45345226-480B-414B-AA22-2B6F837BB1F0}"/>
              </a:ext>
            </a:extLst>
          </p:cNvPr>
          <p:cNvSpPr txBox="1"/>
          <p:nvPr/>
        </p:nvSpPr>
        <p:spPr>
          <a:xfrm>
            <a:off x="6056478" y="1033272"/>
            <a:ext cx="4807726" cy="3422668"/>
          </a:xfrm>
          <a:prstGeom prst="rect">
            <a:avLst/>
          </a:prstGeom>
          <a:noFill/>
        </p:spPr>
        <p:txBody>
          <a:bodyPr wrap="none" rtlCol="0">
            <a:spAutoFit/>
          </a:bodyPr>
          <a:lstStyle/>
          <a:p>
            <a:pPr marL="0" marR="0" lvl="0" indent="0" algn="l" defTabSz="914400" rtl="0" eaLnBrk="1" fontAlgn="auto" latinLnBrk="0" hangingPunct="1">
              <a:lnSpc>
                <a:spcPct val="100000"/>
              </a:lnSpc>
              <a:spcBef>
                <a:spcPts val="700"/>
              </a:spcBef>
              <a:spcAft>
                <a:spcPts val="0"/>
              </a:spcAft>
              <a:buClr>
                <a:srgbClr val="DD8047"/>
              </a:buClr>
              <a:buSzPct val="60000"/>
              <a:buFontTx/>
              <a:buNone/>
              <a:tabLst/>
              <a:defRPr/>
            </a:pPr>
            <a:r>
              <a:rPr kumimoji="0" lang="zh-CN" altLang="en-US" sz="2000" b="1" i="0" u="none" strike="noStrike" kern="1200" cap="none" spc="0" normalizeH="0" baseline="0" noProof="0" dirty="0">
                <a:ln>
                  <a:noFill/>
                </a:ln>
                <a:solidFill>
                  <a:srgbClr val="0070C0"/>
                </a:solidFill>
                <a:effectLst/>
                <a:uLnTx/>
                <a:uFillTx/>
                <a:latin typeface="STXihei" panose="02010600040101010101" pitchFamily="2" charset="-122"/>
                <a:ea typeface="STXihei" panose="02010600040101010101" pitchFamily="2" charset="-122"/>
                <a:cs typeface="Calibri" panose="020F0502020204030204" pitchFamily="34" charset="0"/>
              </a:rPr>
              <a:t>第二部分：</a:t>
            </a:r>
            <a:endParaRPr kumimoji="0" lang="en-GB" sz="2000" b="1" i="0" u="none" strike="noStrike" kern="1200" cap="none" spc="0" normalizeH="0" baseline="0" noProof="0" dirty="0">
              <a:ln>
                <a:noFill/>
              </a:ln>
              <a:solidFill>
                <a:srgbClr val="0070C0"/>
              </a:solidFill>
              <a:effectLst/>
              <a:uLnTx/>
              <a:uFillTx/>
              <a:latin typeface="STXihei" panose="02010600040101010101" pitchFamily="2" charset="-122"/>
              <a:ea typeface="STXihei" panose="02010600040101010101" pitchFamily="2" charset="-122"/>
              <a:cs typeface="Calibri" panose="020F0502020204030204" pitchFamily="34" charset="0"/>
            </a:endParaRPr>
          </a:p>
          <a:p>
            <a:pPr marL="0" marR="0" lvl="0" indent="0" algn="l" defTabSz="914400" rtl="0" eaLnBrk="1" fontAlgn="auto" latinLnBrk="0" hangingPunct="1">
              <a:lnSpc>
                <a:spcPts val="2700"/>
              </a:lnSpc>
              <a:spcBef>
                <a:spcPts val="700"/>
              </a:spcBef>
              <a:spcAft>
                <a:spcPts val="0"/>
              </a:spcAft>
              <a:buClr>
                <a:srgbClr val="DD8047"/>
              </a:buClr>
              <a:buSzPct val="60000"/>
              <a:buFontTx/>
              <a:buNone/>
              <a:tabLst/>
              <a:defRPr/>
            </a:pPr>
            <a:r>
              <a:rPr kumimoji="0" lang="en-US" sz="2000" b="0" i="0" u="none" strike="noStrike" kern="1200" cap="none" spc="0" normalizeH="0" baseline="0" noProof="0" dirty="0">
                <a:ln>
                  <a:noFill/>
                </a:ln>
                <a:solidFill>
                  <a:srgbClr val="383838"/>
                </a:solidFill>
                <a:effectLst/>
                <a:uLnTx/>
                <a:uFillTx/>
                <a:latin typeface="Times New Roman" panose="02020603050405020304" pitchFamily="18" charset="0"/>
                <a:ea typeface="SimSun" panose="02010600030101010101" pitchFamily="2" charset="-122"/>
                <a:cs typeface="Times New Roman" panose="02020603050405020304" pitchFamily="18" charset="0"/>
              </a:rPr>
              <a:t>09:00   </a:t>
            </a:r>
            <a:r>
              <a:rPr kumimoji="0" lang="zh-CN" altLang="en-US" sz="2000" b="0" i="0" u="none" strike="noStrike" kern="1200" cap="none" spc="0" normalizeH="0" baseline="0" noProof="0" dirty="0">
                <a:ln>
                  <a:noFill/>
                </a:ln>
                <a:solidFill>
                  <a:srgbClr val="383838"/>
                </a:solidFill>
                <a:effectLst/>
                <a:uLnTx/>
                <a:uFillTx/>
                <a:latin typeface="Times New Roman" panose="02020603050405020304" pitchFamily="18" charset="0"/>
                <a:ea typeface="SimSun" panose="02010600030101010101" pitchFamily="2" charset="-122"/>
                <a:cs typeface="Times New Roman" panose="02020603050405020304" pitchFamily="18" charset="0"/>
              </a:rPr>
              <a:t>回顾</a:t>
            </a:r>
            <a:endParaRPr kumimoji="0" lang="en-US" sz="2000" b="0" i="0" u="none" strike="noStrike" kern="1200" cap="none" spc="0" normalizeH="0" baseline="0" noProof="0" dirty="0">
              <a:ln>
                <a:noFill/>
              </a:ln>
              <a:solidFill>
                <a:srgbClr val="383838"/>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1" fontAlgn="auto" latinLnBrk="0" hangingPunct="1">
              <a:lnSpc>
                <a:spcPts val="2700"/>
              </a:lnSpc>
              <a:spcBef>
                <a:spcPts val="700"/>
              </a:spcBef>
              <a:spcAft>
                <a:spcPts val="0"/>
              </a:spcAft>
              <a:buClr>
                <a:srgbClr val="DD8047"/>
              </a:buClr>
              <a:buSzPct val="60000"/>
              <a:buFontTx/>
              <a:buNone/>
              <a:tabLst/>
              <a:defRPr/>
            </a:pPr>
            <a:r>
              <a:rPr kumimoji="0" lang="en-US" sz="2000" b="0" i="0" u="none" strike="noStrike" kern="1200" cap="none" spc="0" normalizeH="0" baseline="0" noProof="0" dirty="0">
                <a:ln>
                  <a:noFill/>
                </a:ln>
                <a:solidFill>
                  <a:srgbClr val="383838"/>
                </a:solidFill>
                <a:effectLst/>
                <a:uLnTx/>
                <a:uFillTx/>
                <a:latin typeface="Times New Roman" panose="02020603050405020304" pitchFamily="18" charset="0"/>
                <a:ea typeface="SimSun" panose="02010600030101010101" pitchFamily="2" charset="-122"/>
                <a:cs typeface="Times New Roman" panose="02020603050405020304" pitchFamily="18" charset="0"/>
              </a:rPr>
              <a:t>09:15   </a:t>
            </a:r>
            <a:r>
              <a:rPr kumimoji="0" lang="zh-CN" altLang="en-US" sz="2000" b="0" i="0" u="none" strike="noStrike" kern="1200" cap="none" spc="0" normalizeH="0" baseline="0" noProof="0" dirty="0">
                <a:ln>
                  <a:noFill/>
                </a:ln>
                <a:solidFill>
                  <a:srgbClr val="383838"/>
                </a:solidFill>
                <a:effectLst/>
                <a:uLnTx/>
                <a:uFillTx/>
                <a:latin typeface="Times New Roman" panose="02020603050405020304" pitchFamily="18" charset="0"/>
                <a:ea typeface="SimSun" panose="02010600030101010101" pitchFamily="2" charset="-122"/>
                <a:cs typeface="Times New Roman" panose="02020603050405020304" pitchFamily="18" charset="0"/>
              </a:rPr>
              <a:t>差距分析和行动计划（</a:t>
            </a:r>
            <a:r>
              <a:rPr kumimoji="0" lang="zh-CN" altLang="en-US" sz="2000" b="0" i="0" u="none" strike="noStrike" kern="1200" cap="none" spc="0" normalizeH="0" baseline="0" noProof="0" dirty="0">
                <a:ln>
                  <a:noFill/>
                </a:ln>
                <a:solidFill>
                  <a:srgbClr val="383838"/>
                </a:solidFill>
                <a:effectLst/>
                <a:uLnTx/>
                <a:uFillTx/>
                <a:latin typeface="KaiTi" panose="02010609060101010101" pitchFamily="49" charset="-122"/>
                <a:ea typeface="KaiTi" panose="02010609060101010101" pitchFamily="49" charset="-122"/>
                <a:cs typeface="Times New Roman" panose="02020603050405020304" pitchFamily="18" charset="0"/>
              </a:rPr>
              <a:t>分组讨论</a:t>
            </a:r>
            <a:r>
              <a:rPr kumimoji="0" lang="zh-CN" altLang="en-US" sz="2000" b="0" i="0" u="none" strike="noStrike" kern="1200" cap="none" spc="0" normalizeH="0" baseline="0" noProof="0" dirty="0">
                <a:ln>
                  <a:noFill/>
                </a:ln>
                <a:solidFill>
                  <a:srgbClr val="383838"/>
                </a:solidFill>
                <a:effectLst/>
                <a:uLnTx/>
                <a:uFillTx/>
                <a:latin typeface="Times New Roman" panose="02020603050405020304" pitchFamily="18" charset="0"/>
                <a:ea typeface="SimSun" panose="02010600030101010101" pitchFamily="2" charset="-122"/>
                <a:cs typeface="Times New Roman" panose="02020603050405020304" pitchFamily="18" charset="0"/>
              </a:rPr>
              <a:t>）</a:t>
            </a:r>
            <a:endParaRPr kumimoji="0" lang="en-US" sz="1800" b="0" i="0" u="none" strike="noStrike" kern="1200" cap="none" spc="0" normalizeH="0" baseline="0" noProof="0" dirty="0">
              <a:ln>
                <a:noFill/>
              </a:ln>
              <a:solidFill>
                <a:srgbClr val="383838"/>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1" fontAlgn="auto" latinLnBrk="0" hangingPunct="1">
              <a:lnSpc>
                <a:spcPts val="2700"/>
              </a:lnSpc>
              <a:spcBef>
                <a:spcPts val="700"/>
              </a:spcBef>
              <a:spcAft>
                <a:spcPts val="0"/>
              </a:spcAft>
              <a:buClr>
                <a:srgbClr val="DD8047"/>
              </a:buClr>
              <a:buSzPct val="60000"/>
              <a:buFontTx/>
              <a:buNone/>
              <a:tabLst/>
              <a:defRPr/>
            </a:pPr>
            <a:r>
              <a:rPr kumimoji="0" lang="en-US" sz="2000" b="0" i="0" u="none" strike="noStrike" kern="1200" cap="none" spc="0" normalizeH="0" baseline="0" noProof="0" dirty="0">
                <a:ln>
                  <a:noFill/>
                </a:ln>
                <a:solidFill>
                  <a:srgbClr val="383838"/>
                </a:solidFill>
                <a:effectLst/>
                <a:uLnTx/>
                <a:uFillTx/>
                <a:latin typeface="Times New Roman" panose="02020603050405020304" pitchFamily="18" charset="0"/>
                <a:ea typeface="SimSun" panose="02010600030101010101" pitchFamily="2" charset="-122"/>
                <a:cs typeface="Times New Roman" panose="02020603050405020304" pitchFamily="18" charset="0"/>
              </a:rPr>
              <a:t>10:30   </a:t>
            </a:r>
            <a:r>
              <a:rPr kumimoji="0" lang="zh-CN" altLang="en-US" sz="2000" b="0" i="0" u="none" strike="noStrike" kern="1200" cap="none" spc="0" normalizeH="0" baseline="0" noProof="0" dirty="0">
                <a:ln>
                  <a:noFill/>
                </a:ln>
                <a:solidFill>
                  <a:srgbClr val="383838"/>
                </a:solidFill>
                <a:effectLst/>
                <a:uLnTx/>
                <a:uFillTx/>
                <a:latin typeface="Times New Roman" panose="02020603050405020304" pitchFamily="18" charset="0"/>
                <a:ea typeface="SimSun" panose="02010600030101010101" pitchFamily="2" charset="-122"/>
                <a:cs typeface="Times New Roman" panose="02020603050405020304" pitchFamily="18" charset="0"/>
              </a:rPr>
              <a:t>茶歇（</a:t>
            </a:r>
            <a:r>
              <a:rPr kumimoji="0" lang="en-US" altLang="zh-CN" sz="2000" b="0" i="0" u="none" strike="noStrike" kern="1200" cap="none" spc="0" normalizeH="0" baseline="0" noProof="0" dirty="0">
                <a:ln>
                  <a:noFill/>
                </a:ln>
                <a:solidFill>
                  <a:srgbClr val="383838"/>
                </a:solidFill>
                <a:effectLst/>
                <a:uLnTx/>
                <a:uFillTx/>
                <a:latin typeface="Times New Roman" panose="02020603050405020304" pitchFamily="18" charset="0"/>
                <a:ea typeface="SimSun" panose="02010600030101010101" pitchFamily="2" charset="-122"/>
                <a:cs typeface="Times New Roman" panose="02020603050405020304" pitchFamily="18" charset="0"/>
              </a:rPr>
              <a:t>15</a:t>
            </a:r>
            <a:r>
              <a:rPr kumimoji="0" lang="zh-CN" altLang="en-US" sz="2000" b="0" i="0" u="none" strike="noStrike" kern="1200" cap="none" spc="0" normalizeH="0" baseline="0" noProof="0" dirty="0">
                <a:ln>
                  <a:noFill/>
                </a:ln>
                <a:solidFill>
                  <a:srgbClr val="383838"/>
                </a:solidFill>
                <a:effectLst/>
                <a:uLnTx/>
                <a:uFillTx/>
                <a:latin typeface="Times New Roman" panose="02020603050405020304" pitchFamily="18" charset="0"/>
                <a:ea typeface="SimSun" panose="02010600030101010101" pitchFamily="2" charset="-122"/>
                <a:cs typeface="Times New Roman" panose="02020603050405020304" pitchFamily="18" charset="0"/>
              </a:rPr>
              <a:t>分钟）</a:t>
            </a:r>
            <a:endParaRPr kumimoji="0" lang="en-US" altLang="zh-CN" sz="2000" b="0" i="0" u="none" strike="noStrike" kern="1200" cap="none" spc="0" normalizeH="0" baseline="0" noProof="0" dirty="0">
              <a:ln>
                <a:noFill/>
              </a:ln>
              <a:solidFill>
                <a:srgbClr val="383838"/>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1" fontAlgn="auto" latinLnBrk="0" hangingPunct="1">
              <a:lnSpc>
                <a:spcPts val="2700"/>
              </a:lnSpc>
              <a:spcBef>
                <a:spcPts val="700"/>
              </a:spcBef>
              <a:spcAft>
                <a:spcPts val="0"/>
              </a:spcAft>
              <a:buClr>
                <a:srgbClr val="DD8047"/>
              </a:buClr>
              <a:buSzPct val="60000"/>
              <a:buFontTx/>
              <a:buNone/>
              <a:tabLst/>
              <a:defRPr/>
            </a:pPr>
            <a:r>
              <a:rPr kumimoji="0" lang="en-US" sz="2000" b="0" i="0" u="none" strike="noStrike" kern="1200" cap="none" spc="0" normalizeH="0" baseline="0" noProof="0" dirty="0">
                <a:ln>
                  <a:noFill/>
                </a:ln>
                <a:solidFill>
                  <a:srgbClr val="383838"/>
                </a:solidFill>
                <a:effectLst/>
                <a:uLnTx/>
                <a:uFillTx/>
                <a:latin typeface="Times New Roman" panose="02020603050405020304" pitchFamily="18" charset="0"/>
                <a:ea typeface="SimSun" panose="02010600030101010101" pitchFamily="2" charset="-122"/>
                <a:cs typeface="Times New Roman" panose="02020603050405020304" pitchFamily="18" charset="0"/>
              </a:rPr>
              <a:t>10:45   </a:t>
            </a:r>
            <a:r>
              <a:rPr kumimoji="0" lang="zh-CN" altLang="en-US" sz="2000" b="0" i="0" u="none" strike="noStrike" kern="1200" cap="none" spc="0" normalizeH="0" baseline="0" noProof="0" dirty="0">
                <a:ln>
                  <a:noFill/>
                </a:ln>
                <a:solidFill>
                  <a:srgbClr val="383838"/>
                </a:solidFill>
                <a:effectLst/>
                <a:uLnTx/>
                <a:uFillTx/>
                <a:latin typeface="Times New Roman" panose="02020603050405020304" pitchFamily="18" charset="0"/>
                <a:ea typeface="SimSun" panose="02010600030101010101" pitchFamily="2" charset="-122"/>
                <a:cs typeface="Times New Roman" panose="02020603050405020304" pitchFamily="18" charset="0"/>
              </a:rPr>
              <a:t>继续讨论行动计划（</a:t>
            </a:r>
            <a:r>
              <a:rPr kumimoji="0" lang="zh-CN" altLang="en-US" sz="2000" b="0" i="0" u="none" strike="noStrike" kern="1200" cap="none" spc="0" normalizeH="0" baseline="0" noProof="0" dirty="0">
                <a:ln>
                  <a:noFill/>
                </a:ln>
                <a:solidFill>
                  <a:srgbClr val="383838"/>
                </a:solidFill>
                <a:effectLst/>
                <a:uLnTx/>
                <a:uFillTx/>
                <a:latin typeface="KaiTi" panose="02010609060101010101" pitchFamily="49" charset="-122"/>
                <a:ea typeface="KaiTi" panose="02010609060101010101" pitchFamily="49" charset="-122"/>
                <a:cs typeface="Times New Roman" panose="02020603050405020304" pitchFamily="18" charset="0"/>
              </a:rPr>
              <a:t>分组讨论</a:t>
            </a:r>
            <a:r>
              <a:rPr kumimoji="0" lang="zh-CN" altLang="en-US" sz="2000" b="0" i="0" u="none" strike="noStrike" kern="1200" cap="none" spc="0" normalizeH="0" baseline="0" noProof="0" dirty="0">
                <a:ln>
                  <a:noFill/>
                </a:ln>
                <a:solidFill>
                  <a:srgbClr val="383838"/>
                </a:solidFill>
                <a:effectLst/>
                <a:uLnTx/>
                <a:uFillTx/>
                <a:latin typeface="Times New Roman" panose="02020603050405020304" pitchFamily="18" charset="0"/>
                <a:ea typeface="SimSun" panose="02010600030101010101" pitchFamily="2" charset="-122"/>
                <a:cs typeface="Times New Roman" panose="02020603050405020304" pitchFamily="18" charset="0"/>
              </a:rPr>
              <a:t>）</a:t>
            </a:r>
            <a:endParaRPr kumimoji="0" lang="en-US" sz="2000" b="0" i="0" u="none" strike="noStrike" kern="1200" cap="none" spc="0" normalizeH="0" baseline="0" noProof="0" dirty="0">
              <a:ln>
                <a:noFill/>
              </a:ln>
              <a:solidFill>
                <a:srgbClr val="383838"/>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1" fontAlgn="auto" latinLnBrk="0" hangingPunct="1">
              <a:lnSpc>
                <a:spcPts val="2700"/>
              </a:lnSpc>
              <a:spcBef>
                <a:spcPts val="700"/>
              </a:spcBef>
              <a:spcAft>
                <a:spcPts val="0"/>
              </a:spcAft>
              <a:buClr>
                <a:srgbClr val="DD8047"/>
              </a:buClr>
              <a:buSzPct val="60000"/>
              <a:buFontTx/>
              <a:buNone/>
              <a:tabLst/>
              <a:defRPr/>
            </a:pPr>
            <a:r>
              <a:rPr kumimoji="0" lang="en-US" sz="2000" b="0" i="0" u="none" strike="noStrike" kern="1200" cap="none" spc="0" normalizeH="0" baseline="0" noProof="0" dirty="0">
                <a:ln>
                  <a:noFill/>
                </a:ln>
                <a:solidFill>
                  <a:srgbClr val="383838"/>
                </a:solidFill>
                <a:effectLst/>
                <a:uLnTx/>
                <a:uFillTx/>
                <a:latin typeface="Times New Roman" panose="02020603050405020304" pitchFamily="18" charset="0"/>
                <a:ea typeface="SimSun" panose="02010600030101010101" pitchFamily="2" charset="-122"/>
                <a:cs typeface="Times New Roman" panose="02020603050405020304" pitchFamily="18" charset="0"/>
              </a:rPr>
              <a:t>11:30   </a:t>
            </a:r>
            <a:r>
              <a:rPr kumimoji="0" lang="zh-CN" altLang="en-US" sz="2000" b="0" i="0" u="none" strike="noStrike" kern="1200" cap="none" spc="0" normalizeH="0" baseline="0" noProof="0" dirty="0">
                <a:ln>
                  <a:noFill/>
                </a:ln>
                <a:solidFill>
                  <a:srgbClr val="383838"/>
                </a:solidFill>
                <a:effectLst/>
                <a:uLnTx/>
                <a:uFillTx/>
                <a:latin typeface="Times New Roman" panose="02020603050405020304" pitchFamily="18" charset="0"/>
                <a:ea typeface="SimSun" panose="02010600030101010101" pitchFamily="2" charset="-122"/>
                <a:cs typeface="Times New Roman" panose="02020603050405020304" pitchFamily="18" charset="0"/>
              </a:rPr>
              <a:t>全体会议汇总</a:t>
            </a:r>
            <a:endParaRPr kumimoji="0" lang="en-US" sz="2000" b="0" i="0" u="none" strike="noStrike" kern="1200" cap="none" spc="0" normalizeH="0" baseline="0" noProof="0" dirty="0">
              <a:ln>
                <a:noFill/>
              </a:ln>
              <a:solidFill>
                <a:srgbClr val="383838"/>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1" fontAlgn="auto" latinLnBrk="0" hangingPunct="1">
              <a:lnSpc>
                <a:spcPts val="2700"/>
              </a:lnSpc>
              <a:spcBef>
                <a:spcPts val="700"/>
              </a:spcBef>
              <a:spcAft>
                <a:spcPts val="0"/>
              </a:spcAft>
              <a:buClr>
                <a:srgbClr val="DD8047"/>
              </a:buClr>
              <a:buSzPct val="60000"/>
              <a:buFontTx/>
              <a:buNone/>
              <a:tabLst/>
              <a:defRPr/>
            </a:pPr>
            <a:r>
              <a:rPr kumimoji="0" lang="en-US" sz="2000" b="0" i="0" u="none" strike="noStrike" kern="1200" cap="none" spc="0" normalizeH="0" baseline="0" noProof="0" dirty="0">
                <a:ln>
                  <a:noFill/>
                </a:ln>
                <a:solidFill>
                  <a:srgbClr val="383838"/>
                </a:solidFill>
                <a:effectLst/>
                <a:uLnTx/>
                <a:uFillTx/>
                <a:latin typeface="Times New Roman" panose="02020603050405020304" pitchFamily="18" charset="0"/>
                <a:ea typeface="SimSun" panose="02010600030101010101" pitchFamily="2" charset="-122"/>
                <a:cs typeface="Times New Roman" panose="02020603050405020304" pitchFamily="18" charset="0"/>
              </a:rPr>
              <a:t>12:00   </a:t>
            </a:r>
            <a:r>
              <a:rPr kumimoji="0" lang="zh-CN" altLang="en-US" sz="2000" b="0" i="0" u="none" strike="noStrike" kern="1200" cap="none" spc="0" normalizeH="0" baseline="0" noProof="0" dirty="0">
                <a:ln>
                  <a:noFill/>
                </a:ln>
                <a:solidFill>
                  <a:srgbClr val="383838"/>
                </a:solidFill>
                <a:effectLst/>
                <a:uLnTx/>
                <a:uFillTx/>
                <a:latin typeface="Times New Roman" panose="02020603050405020304" pitchFamily="18" charset="0"/>
                <a:ea typeface="SimSun" panose="02010600030101010101" pitchFamily="2" charset="-122"/>
                <a:cs typeface="Times New Roman" panose="02020603050405020304" pitchFamily="18" charset="0"/>
              </a:rPr>
              <a:t>总结和后续步骤</a:t>
            </a:r>
            <a:endParaRPr kumimoji="0" lang="en-US" altLang="zh-CN" sz="2000" b="0" i="0" u="none" strike="noStrike" kern="1200" cap="none" spc="0" normalizeH="0" baseline="0" noProof="0" dirty="0">
              <a:ln>
                <a:noFill/>
              </a:ln>
              <a:solidFill>
                <a:srgbClr val="383838"/>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1" fontAlgn="auto" latinLnBrk="0" hangingPunct="1">
              <a:lnSpc>
                <a:spcPts val="2700"/>
              </a:lnSpc>
              <a:spcBef>
                <a:spcPts val="700"/>
              </a:spcBef>
              <a:spcAft>
                <a:spcPts val="0"/>
              </a:spcAft>
              <a:buClr>
                <a:srgbClr val="DD8047"/>
              </a:buClr>
              <a:buSzPct val="60000"/>
              <a:buFontTx/>
              <a:buNone/>
              <a:tabLst/>
              <a:defRPr/>
            </a:pPr>
            <a:r>
              <a:rPr kumimoji="0" lang="en-US" sz="2000" b="0" i="0" u="none" strike="noStrike" kern="1200" cap="none" spc="0" normalizeH="0" baseline="0" noProof="0" dirty="0">
                <a:ln>
                  <a:noFill/>
                </a:ln>
                <a:solidFill>
                  <a:srgbClr val="383838"/>
                </a:solidFill>
                <a:effectLst/>
                <a:uLnTx/>
                <a:uFillTx/>
                <a:latin typeface="Times New Roman" panose="02020603050405020304" pitchFamily="18" charset="0"/>
                <a:ea typeface="SimSun" panose="02010600030101010101" pitchFamily="2" charset="-122"/>
                <a:cs typeface="Times New Roman" panose="02020603050405020304" pitchFamily="18" charset="0"/>
              </a:rPr>
              <a:t>12:30   </a:t>
            </a:r>
            <a:r>
              <a:rPr kumimoji="0" lang="zh-CN" altLang="en-US" sz="2000" b="0" i="0" u="none" strike="noStrike" kern="1200" cap="none" spc="0" normalizeH="0" baseline="0" noProof="0" dirty="0">
                <a:ln>
                  <a:noFill/>
                </a:ln>
                <a:solidFill>
                  <a:srgbClr val="383838"/>
                </a:solidFill>
                <a:effectLst/>
                <a:uLnTx/>
                <a:uFillTx/>
                <a:latin typeface="Times New Roman" panose="02020603050405020304" pitchFamily="18" charset="0"/>
                <a:ea typeface="SimSun" panose="02010600030101010101" pitchFamily="2" charset="-122"/>
                <a:cs typeface="Times New Roman" panose="02020603050405020304" pitchFamily="18" charset="0"/>
              </a:rPr>
              <a:t>闭会</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519" y="0"/>
            <a:ext cx="2540000" cy="574040"/>
          </a:xfrm>
          <a:prstGeom prst="rect">
            <a:avLst/>
          </a:prstGeom>
        </p:spPr>
        <p:txBody>
          <a:bodyPr vert="horz" wrap="square" lIns="0" tIns="12700" rIns="0" bIns="0" rtlCol="0">
            <a:spAutoFit/>
          </a:bodyPr>
          <a:lstStyle/>
          <a:p>
            <a:pPr marL="12700">
              <a:lnSpc>
                <a:spcPct val="100000"/>
              </a:lnSpc>
              <a:spcBef>
                <a:spcPts val="100"/>
              </a:spcBef>
            </a:pPr>
            <a:r>
              <a:rPr lang="zh-CN" altLang="en-US" sz="3600" dirty="0">
                <a:latin typeface="STXihei" panose="02010600040101010101" pitchFamily="2" charset="-122"/>
                <a:ea typeface="STXihei" panose="02010600040101010101" pitchFamily="2" charset="-122"/>
              </a:rPr>
              <a:t>行动计划</a:t>
            </a:r>
            <a:endParaRPr sz="3600" dirty="0">
              <a:latin typeface="STXihei" panose="02010600040101010101" pitchFamily="2" charset="-122"/>
              <a:ea typeface="STXihei" panose="02010600040101010101" pitchFamily="2" charset="-122"/>
            </a:endParaRPr>
          </a:p>
        </p:txBody>
      </p:sp>
      <p:sp>
        <p:nvSpPr>
          <p:cNvPr id="3" name="object 3"/>
          <p:cNvSpPr/>
          <p:nvPr/>
        </p:nvSpPr>
        <p:spPr>
          <a:xfrm>
            <a:off x="152779" y="1629504"/>
            <a:ext cx="3633700" cy="3598991"/>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970239" y="1315990"/>
            <a:ext cx="7944255" cy="432735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554829" y="5704273"/>
            <a:ext cx="559201" cy="664063"/>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6" name="object 6"/>
          <p:cNvSpPr txBox="1"/>
          <p:nvPr/>
        </p:nvSpPr>
        <p:spPr>
          <a:xfrm>
            <a:off x="2214148" y="5845555"/>
            <a:ext cx="1160145"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0070C0"/>
                </a:solidFill>
                <a:latin typeface="STXihei" panose="02010600040101010101" pitchFamily="2" charset="-122"/>
                <a:ea typeface="STXihei" panose="02010600040101010101" pitchFamily="2" charset="-122"/>
                <a:cs typeface="Arial"/>
              </a:rPr>
              <a:t>45</a:t>
            </a:r>
            <a:r>
              <a:rPr lang="zh-CN" altLang="en-US" sz="2400" b="1" spc="-5" dirty="0">
                <a:solidFill>
                  <a:srgbClr val="0070C0"/>
                </a:solidFill>
                <a:latin typeface="STXihei" panose="02010600040101010101" pitchFamily="2" charset="-122"/>
                <a:ea typeface="STXihei" panose="02010600040101010101" pitchFamily="2" charset="-122"/>
                <a:cs typeface="Arial"/>
              </a:rPr>
              <a:t>分钟</a:t>
            </a:r>
            <a:endParaRPr sz="2400" dirty="0">
              <a:latin typeface="STXihei" panose="02010600040101010101" pitchFamily="2" charset="-122"/>
              <a:ea typeface="STXihei" panose="02010600040101010101" pitchFamily="2" charset="-122"/>
              <a:cs typeface="Arial"/>
            </a:endParaRPr>
          </a:p>
        </p:txBody>
      </p:sp>
      <p:sp>
        <p:nvSpPr>
          <p:cNvPr id="7" name="object 7"/>
          <p:cNvSpPr txBox="1">
            <a:spLocks noGrp="1"/>
          </p:cNvSpPr>
          <p:nvPr>
            <p:ph type="sldNum" sz="quarter" idx="7"/>
          </p:nvPr>
        </p:nvSpPr>
        <p:spPr>
          <a:xfrm>
            <a:off x="11401037" y="6634184"/>
            <a:ext cx="617854" cy="179536"/>
          </a:xfrm>
          <a:prstGeom prst="rect">
            <a:avLst/>
          </a:prstGeom>
        </p:spPr>
        <p:txBody>
          <a:bodyPr vert="horz" wrap="square" lIns="0" tIns="0" rIns="0" bIns="0" rtlCol="0">
            <a:spAutoFit/>
          </a:bodyPr>
          <a:lstStyle/>
          <a:p>
            <a:pPr marL="12700">
              <a:lnSpc>
                <a:spcPts val="1425"/>
              </a:lnSpc>
            </a:pPr>
            <a:r>
              <a:rPr lang="zh-CN" altLang="en-US" spc="-5" dirty="0">
                <a:latin typeface="Times New Roman" panose="02020603050405020304" pitchFamily="18" charset="0"/>
                <a:ea typeface="STXihei" panose="02010600040101010101" pitchFamily="2" charset="-122"/>
                <a:cs typeface="Times New Roman" panose="02020603050405020304" pitchFamily="18" charset="0"/>
              </a:rPr>
              <a:t>第</a:t>
            </a:r>
            <a:fld id="{81D60167-4931-47E6-BA6A-407CBD079E47}" type="slidenum">
              <a:rPr smtClean="0">
                <a:latin typeface="Times New Roman" panose="02020603050405020304" pitchFamily="18" charset="0"/>
                <a:ea typeface="STXihei" panose="02010600040101010101" pitchFamily="2" charset="-122"/>
                <a:cs typeface="Times New Roman" panose="02020603050405020304" pitchFamily="18" charset="0"/>
              </a:rPr>
              <a:t>20</a:t>
            </a:fld>
            <a:r>
              <a:rPr lang="zh-CN" altLang="en-US"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页</a:t>
            </a:r>
            <a:endParaRPr dirty="0">
              <a:latin typeface="Times New Roman" panose="02020603050405020304" pitchFamily="18" charset="0"/>
              <a:ea typeface="STXihei" panose="02010600040101010101" pitchFamily="2" charset="-122"/>
              <a:cs typeface="Times New Roman" panose="02020603050405020304" pitchFamily="18" charset="0"/>
            </a:endParaRPr>
          </a:p>
        </p:txBody>
      </p:sp>
      <p:sp>
        <p:nvSpPr>
          <p:cNvPr id="8" name="object 8"/>
          <p:cNvSpPr txBox="1">
            <a:spLocks noGrp="1"/>
          </p:cNvSpPr>
          <p:nvPr>
            <p:ph type="ftr" sz="quarter" idx="5"/>
          </p:nvPr>
        </p:nvSpPr>
        <p:spPr>
          <a:xfrm>
            <a:off x="76269" y="6652472"/>
            <a:ext cx="1776730" cy="179536"/>
          </a:xfrm>
          <a:prstGeom prst="rect">
            <a:avLst/>
          </a:prstGeom>
        </p:spPr>
        <p:txBody>
          <a:bodyPr vert="horz" wrap="square" lIns="0" tIns="0" rIns="0" bIns="0" rtlCol="0">
            <a:spAutoFit/>
          </a:bodyPr>
          <a:lstStyle/>
          <a:p>
            <a:pPr marL="12700">
              <a:lnSpc>
                <a:spcPts val="1425"/>
              </a:lnSpc>
            </a:pPr>
            <a:r>
              <a:rPr lang="zh-CN" altLang="en-US" spc="-15" dirty="0">
                <a:latin typeface="Times New Roman" panose="02020603050405020304" pitchFamily="18" charset="0"/>
                <a:ea typeface="STXihei" panose="02010600040101010101" pitchFamily="2" charset="-122"/>
                <a:cs typeface="Times New Roman" panose="02020603050405020304" pitchFamily="18" charset="0"/>
              </a:rPr>
              <a:t>模拟演练</a:t>
            </a:r>
            <a:endParaRPr spc="-5" dirty="0">
              <a:latin typeface="Times New Roman" panose="02020603050405020304" pitchFamily="18" charset="0"/>
              <a:ea typeface="STXihei" panose="02010600040101010101" pitchFamily="2" charset="-122"/>
              <a:cs typeface="Times New Roman" panose="02020603050405020304" pitchFamily="18" charset="0"/>
            </a:endParaRPr>
          </a:p>
        </p:txBody>
      </p:sp>
      <p:sp>
        <p:nvSpPr>
          <p:cNvPr id="9" name="object 9"/>
          <p:cNvSpPr txBox="1"/>
          <p:nvPr/>
        </p:nvSpPr>
        <p:spPr>
          <a:xfrm>
            <a:off x="2374926" y="6652472"/>
            <a:ext cx="2566670" cy="179536"/>
          </a:xfrm>
          <a:prstGeom prst="rect">
            <a:avLst/>
          </a:prstGeom>
        </p:spPr>
        <p:txBody>
          <a:bodyPr vert="horz" wrap="square" lIns="0" tIns="0" rIns="0" bIns="0" rtlCol="0">
            <a:spAutoFit/>
          </a:bodyPr>
          <a:lstStyle/>
          <a:p>
            <a:pPr marL="12700">
              <a:lnSpc>
                <a:spcPts val="1425"/>
              </a:lnSpc>
            </a:pPr>
            <a:r>
              <a:rPr lang="zh-CN" altLang="en-US"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新型冠状病毒 </a:t>
            </a:r>
            <a:r>
              <a:rPr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(COVID-19)</a:t>
            </a:r>
            <a:endParaRPr sz="1200" dirty="0">
              <a:latin typeface="Times New Roman" panose="02020603050405020304" pitchFamily="18" charset="0"/>
              <a:ea typeface="STXihei" panose="02010600040101010101" pitchFamily="2" charset="-122"/>
              <a:cs typeface="Times New Roman" panose="02020603050405020304" pitchFamily="18" charset="0"/>
            </a:endParaRPr>
          </a:p>
        </p:txBody>
      </p:sp>
      <p:sp>
        <p:nvSpPr>
          <p:cNvPr id="10" name="object 10"/>
          <p:cNvSpPr txBox="1"/>
          <p:nvPr/>
        </p:nvSpPr>
        <p:spPr>
          <a:xfrm>
            <a:off x="5560608" y="6652472"/>
            <a:ext cx="1200150" cy="179536"/>
          </a:xfrm>
          <a:prstGeom prst="rect">
            <a:avLst/>
          </a:prstGeom>
        </p:spPr>
        <p:txBody>
          <a:bodyPr vert="horz" wrap="square" lIns="0" tIns="0" rIns="0" bIns="0" rtlCol="0">
            <a:spAutoFit/>
          </a:bodyPr>
          <a:lstStyle/>
          <a:p>
            <a:pPr marL="12700">
              <a:lnSpc>
                <a:spcPts val="1425"/>
              </a:lnSpc>
            </a:pPr>
            <a:r>
              <a:rPr lang="en-US" altLang="zh-CN"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2020</a:t>
            </a:r>
            <a:r>
              <a:rPr lang="zh-CN" altLang="en-US"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年</a:t>
            </a:r>
            <a:r>
              <a:rPr lang="en-US" altLang="zh-CN"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10</a:t>
            </a:r>
            <a:r>
              <a:rPr lang="zh-CN" altLang="en-US"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月</a:t>
            </a:r>
            <a:r>
              <a:rPr lang="en-US" altLang="zh-CN"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20</a:t>
            </a:r>
            <a:r>
              <a:rPr lang="zh-CN" altLang="en-US"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日</a:t>
            </a:r>
            <a:endParaRPr sz="1200" dirty="0">
              <a:latin typeface="Times New Roman" panose="02020603050405020304" pitchFamily="18" charset="0"/>
              <a:ea typeface="STXihei" panose="02010600040101010101" pitchFamily="2" charset="-122"/>
              <a:cs typeface="Times New Roman" panose="02020603050405020304" pitchFamily="18" charset="0"/>
            </a:endParaRPr>
          </a:p>
        </p:txBody>
      </p:sp>
      <p:sp>
        <p:nvSpPr>
          <p:cNvPr id="11" name="文本框 10"/>
          <p:cNvSpPr txBox="1"/>
          <p:nvPr/>
        </p:nvSpPr>
        <p:spPr>
          <a:xfrm>
            <a:off x="4038600" y="1371600"/>
            <a:ext cx="1600200" cy="646331"/>
          </a:xfrm>
          <a:prstGeom prst="rect">
            <a:avLst/>
          </a:prstGeom>
          <a:solidFill>
            <a:srgbClr val="C00000"/>
          </a:solidFill>
        </p:spPr>
        <p:txBody>
          <a:bodyPr wrap="square" rtlCol="0">
            <a:spAutoFit/>
          </a:bodyPr>
          <a:lstStyle/>
          <a:p>
            <a:pPr algn="ctr"/>
            <a:r>
              <a:rPr lang="zh-CN" altLang="en-US" b="1" dirty="0">
                <a:solidFill>
                  <a:schemeClr val="bg1"/>
                </a:solidFill>
                <a:latin typeface="STXihei" panose="02010600040101010101" pitchFamily="2" charset="-122"/>
                <a:ea typeface="STXihei" panose="02010600040101010101" pitchFamily="2" charset="-122"/>
              </a:rPr>
              <a:t>主要挑战</a:t>
            </a:r>
            <a:r>
              <a:rPr lang="en-US" altLang="zh-CN" b="1" dirty="0">
                <a:solidFill>
                  <a:schemeClr val="bg1"/>
                </a:solidFill>
                <a:latin typeface="STXihei" panose="02010600040101010101" pitchFamily="2" charset="-122"/>
                <a:ea typeface="STXihei" panose="02010600040101010101" pitchFamily="2" charset="-122"/>
              </a:rPr>
              <a:t>/</a:t>
            </a:r>
            <a:br>
              <a:rPr lang="en-US" altLang="zh-CN" b="1" dirty="0">
                <a:solidFill>
                  <a:schemeClr val="bg1"/>
                </a:solidFill>
                <a:latin typeface="STXihei" panose="02010600040101010101" pitchFamily="2" charset="-122"/>
                <a:ea typeface="STXihei" panose="02010600040101010101" pitchFamily="2" charset="-122"/>
              </a:rPr>
            </a:br>
            <a:r>
              <a:rPr lang="zh-CN" altLang="en-US" b="1" dirty="0">
                <a:solidFill>
                  <a:schemeClr val="bg1"/>
                </a:solidFill>
                <a:latin typeface="STXihei" panose="02010600040101010101" pitchFamily="2" charset="-122"/>
                <a:ea typeface="STXihei" panose="02010600040101010101" pitchFamily="2" charset="-122"/>
              </a:rPr>
              <a:t>差距</a:t>
            </a:r>
          </a:p>
        </p:txBody>
      </p:sp>
      <p:sp>
        <p:nvSpPr>
          <p:cNvPr id="12" name="文本框 11"/>
          <p:cNvSpPr txBox="1"/>
          <p:nvPr/>
        </p:nvSpPr>
        <p:spPr>
          <a:xfrm>
            <a:off x="5707161" y="1375410"/>
            <a:ext cx="2446239" cy="646331"/>
          </a:xfrm>
          <a:prstGeom prst="rect">
            <a:avLst/>
          </a:prstGeom>
          <a:solidFill>
            <a:srgbClr val="C00000"/>
          </a:solidFill>
        </p:spPr>
        <p:txBody>
          <a:bodyPr wrap="square" rtlCol="0">
            <a:spAutoFit/>
          </a:bodyPr>
          <a:lstStyle/>
          <a:p>
            <a:pPr algn="ctr"/>
            <a:r>
              <a:rPr lang="zh-CN" altLang="en-US" b="1" dirty="0">
                <a:solidFill>
                  <a:schemeClr val="bg1"/>
                </a:solidFill>
                <a:latin typeface="STXihei" panose="02010600040101010101" pitchFamily="2" charset="-122"/>
                <a:ea typeface="STXihei" panose="02010600040101010101" pitchFamily="2" charset="-122"/>
              </a:rPr>
              <a:t>建议的解决方案</a:t>
            </a:r>
            <a:endParaRPr lang="en-US" altLang="zh-CN" b="1" dirty="0">
              <a:solidFill>
                <a:schemeClr val="bg1"/>
              </a:solidFill>
              <a:latin typeface="STXihei" panose="02010600040101010101" pitchFamily="2" charset="-122"/>
              <a:ea typeface="STXihei" panose="02010600040101010101" pitchFamily="2" charset="-122"/>
            </a:endParaRPr>
          </a:p>
          <a:p>
            <a:pPr algn="ctr"/>
            <a:endParaRPr lang="zh-CN" altLang="en-US" b="1" dirty="0">
              <a:solidFill>
                <a:schemeClr val="bg1"/>
              </a:solidFill>
            </a:endParaRPr>
          </a:p>
        </p:txBody>
      </p:sp>
      <p:sp>
        <p:nvSpPr>
          <p:cNvPr id="13" name="文本框 12"/>
          <p:cNvSpPr txBox="1"/>
          <p:nvPr/>
        </p:nvSpPr>
        <p:spPr>
          <a:xfrm>
            <a:off x="8221761" y="1371600"/>
            <a:ext cx="1836638" cy="646331"/>
          </a:xfrm>
          <a:prstGeom prst="rect">
            <a:avLst/>
          </a:prstGeom>
          <a:solidFill>
            <a:srgbClr val="C00000"/>
          </a:solidFill>
        </p:spPr>
        <p:txBody>
          <a:bodyPr wrap="square" rtlCol="0">
            <a:spAutoFit/>
          </a:bodyPr>
          <a:lstStyle/>
          <a:p>
            <a:pPr algn="ctr"/>
            <a:r>
              <a:rPr lang="zh-CN" altLang="en-US" b="1" dirty="0">
                <a:solidFill>
                  <a:schemeClr val="bg1"/>
                </a:solidFill>
                <a:latin typeface="STXihei" panose="02010600040101010101" pitchFamily="2" charset="-122"/>
                <a:ea typeface="STXihei" panose="02010600040101010101" pitchFamily="2" charset="-122"/>
              </a:rPr>
              <a:t>解决问题的</a:t>
            </a:r>
            <a:br>
              <a:rPr lang="en-US" altLang="zh-CN" b="1" dirty="0">
                <a:solidFill>
                  <a:schemeClr val="bg1"/>
                </a:solidFill>
                <a:latin typeface="STXihei" panose="02010600040101010101" pitchFamily="2" charset="-122"/>
                <a:ea typeface="STXihei" panose="02010600040101010101" pitchFamily="2" charset="-122"/>
              </a:rPr>
            </a:br>
            <a:r>
              <a:rPr lang="zh-CN" altLang="en-US" b="1" dirty="0">
                <a:solidFill>
                  <a:schemeClr val="bg1"/>
                </a:solidFill>
                <a:latin typeface="STXihei" panose="02010600040101010101" pitchFamily="2" charset="-122"/>
                <a:ea typeface="STXihei" panose="02010600040101010101" pitchFamily="2" charset="-122"/>
              </a:rPr>
              <a:t>时间安排</a:t>
            </a:r>
          </a:p>
        </p:txBody>
      </p:sp>
      <p:sp>
        <p:nvSpPr>
          <p:cNvPr id="14" name="文本框 13"/>
          <p:cNvSpPr txBox="1"/>
          <p:nvPr/>
        </p:nvSpPr>
        <p:spPr>
          <a:xfrm>
            <a:off x="10092532" y="1371599"/>
            <a:ext cx="1718468" cy="646331"/>
          </a:xfrm>
          <a:prstGeom prst="rect">
            <a:avLst/>
          </a:prstGeom>
          <a:solidFill>
            <a:srgbClr val="C00000"/>
          </a:solidFill>
        </p:spPr>
        <p:txBody>
          <a:bodyPr wrap="square" rtlCol="0">
            <a:spAutoFit/>
          </a:bodyPr>
          <a:lstStyle/>
          <a:p>
            <a:pPr algn="ctr"/>
            <a:r>
              <a:rPr lang="zh-CN" altLang="en-US" b="1" dirty="0">
                <a:solidFill>
                  <a:schemeClr val="bg1"/>
                </a:solidFill>
                <a:latin typeface="STXihei" panose="02010600040101010101" pitchFamily="2" charset="-122"/>
                <a:ea typeface="STXihei" panose="02010600040101010101" pitchFamily="2" charset="-122"/>
              </a:rPr>
              <a:t>负责单位</a:t>
            </a:r>
            <a:endParaRPr lang="en-US" altLang="zh-CN" b="1" dirty="0">
              <a:solidFill>
                <a:schemeClr val="bg1"/>
              </a:solidFill>
              <a:latin typeface="STXihei" panose="02010600040101010101" pitchFamily="2" charset="-122"/>
              <a:ea typeface="STXihei" panose="02010600040101010101" pitchFamily="2" charset="-122"/>
            </a:endParaRPr>
          </a:p>
          <a:p>
            <a:pPr algn="ctr"/>
            <a:endParaRPr lang="zh-CN" altLang="en-US" b="1" dirty="0">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125" y="0"/>
            <a:ext cx="2730500" cy="566822"/>
          </a:xfrm>
          <a:prstGeom prst="rect">
            <a:avLst/>
          </a:prstGeom>
        </p:spPr>
        <p:txBody>
          <a:bodyPr vert="horz" wrap="square" lIns="0" tIns="12700" rIns="0" bIns="0" rtlCol="0">
            <a:spAutoFit/>
          </a:bodyPr>
          <a:lstStyle/>
          <a:p>
            <a:pPr marL="12700">
              <a:lnSpc>
                <a:spcPct val="100000"/>
              </a:lnSpc>
              <a:spcBef>
                <a:spcPts val="100"/>
              </a:spcBef>
            </a:pPr>
            <a:r>
              <a:rPr lang="zh-CN" altLang="en-US" sz="3600" kern="1200" dirty="0">
                <a:solidFill>
                  <a:prstClr val="white"/>
                </a:solidFill>
                <a:latin typeface="STXihei" panose="02010600040101010101" pitchFamily="2" charset="-122"/>
                <a:ea typeface="STXihei" panose="02010600040101010101" pitchFamily="2" charset="-122"/>
                <a:cs typeface="Arial" panose="020B0604020202020204" pitchFamily="34" charset="0"/>
              </a:rPr>
              <a:t>汇总</a:t>
            </a:r>
            <a:endParaRPr sz="3200" dirty="0">
              <a:latin typeface="STXihei" panose="02010600040101010101" pitchFamily="2" charset="-122"/>
              <a:ea typeface="STXihei" panose="02010600040101010101" pitchFamily="2" charset="-122"/>
            </a:endParaRPr>
          </a:p>
        </p:txBody>
      </p:sp>
      <p:grpSp>
        <p:nvGrpSpPr>
          <p:cNvPr id="3" name="object 3"/>
          <p:cNvGrpSpPr/>
          <p:nvPr/>
        </p:nvGrpSpPr>
        <p:grpSpPr>
          <a:xfrm>
            <a:off x="5087111" y="1289303"/>
            <a:ext cx="6129655" cy="3355975"/>
            <a:chOff x="5087111" y="1289303"/>
            <a:chExt cx="6129655" cy="3355975"/>
          </a:xfrm>
        </p:grpSpPr>
        <p:sp>
          <p:nvSpPr>
            <p:cNvPr id="4" name="object 4"/>
            <p:cNvSpPr/>
            <p:nvPr/>
          </p:nvSpPr>
          <p:spPr>
            <a:xfrm>
              <a:off x="5087111" y="1289303"/>
              <a:ext cx="3764280" cy="2051304"/>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6339839" y="2036063"/>
              <a:ext cx="3764279" cy="2051304"/>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7452360" y="2593847"/>
              <a:ext cx="3764279" cy="2051303"/>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文本框 6"/>
          <p:cNvSpPr txBox="1"/>
          <p:nvPr/>
        </p:nvSpPr>
        <p:spPr>
          <a:xfrm>
            <a:off x="5093552" y="1317716"/>
            <a:ext cx="802073" cy="338554"/>
          </a:xfrm>
          <a:prstGeom prst="rect">
            <a:avLst/>
          </a:prstGeom>
          <a:solidFill>
            <a:srgbClr val="C00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800" b="1" i="0" u="none" strike="noStrike" kern="1200" cap="none" spc="0" normalizeH="0" baseline="0" noProof="0" dirty="0">
                <a:ln>
                  <a:noFill/>
                </a:ln>
                <a:solidFill>
                  <a:prstClr val="white"/>
                </a:solidFill>
                <a:effectLst/>
                <a:uLnTx/>
                <a:uFillTx/>
                <a:latin typeface="Arial" panose="020B0604020202020204"/>
                <a:ea typeface="黑体" panose="02010609060101010101" pitchFamily="49" charset="-122"/>
                <a:cs typeface="+mn-cs"/>
              </a:rPr>
              <a:t>主要挑战</a:t>
            </a:r>
            <a:r>
              <a:rPr kumimoji="0" lang="en-US" altLang="zh-CN" sz="800" b="1" i="0" u="none" strike="noStrike" kern="1200" cap="none" spc="0" normalizeH="0" baseline="0" noProof="0" dirty="0">
                <a:ln>
                  <a:noFill/>
                </a:ln>
                <a:solidFill>
                  <a:prstClr val="white"/>
                </a:solidFill>
                <a:effectLst/>
                <a:uLnTx/>
                <a:uFillTx/>
                <a:latin typeface="Arial" panose="020B0604020202020204"/>
                <a:ea typeface="黑体" panose="02010609060101010101" pitchFamily="49" charset="-122"/>
                <a:cs typeface="+mn-cs"/>
              </a:rPr>
              <a:t>/</a:t>
            </a:r>
            <a:br>
              <a:rPr kumimoji="0" lang="en-US" altLang="zh-CN" sz="800" b="1" i="0" u="none" strike="noStrike" kern="1200" cap="none" spc="0" normalizeH="0" baseline="0" noProof="0" dirty="0">
                <a:ln>
                  <a:noFill/>
                </a:ln>
                <a:solidFill>
                  <a:prstClr val="white"/>
                </a:solidFill>
                <a:effectLst/>
                <a:uLnTx/>
                <a:uFillTx/>
                <a:latin typeface="Arial" panose="020B0604020202020204"/>
                <a:ea typeface="黑体" panose="02010609060101010101" pitchFamily="49" charset="-122"/>
                <a:cs typeface="+mn-cs"/>
              </a:rPr>
            </a:br>
            <a:r>
              <a:rPr kumimoji="0" lang="zh-CN" altLang="en-US" sz="800" b="1" i="0" u="none" strike="noStrike" kern="1200" cap="none" spc="0" normalizeH="0" baseline="0" noProof="0" dirty="0">
                <a:ln>
                  <a:noFill/>
                </a:ln>
                <a:solidFill>
                  <a:prstClr val="white"/>
                </a:solidFill>
                <a:effectLst/>
                <a:uLnTx/>
                <a:uFillTx/>
                <a:latin typeface="Arial" panose="020B0604020202020204"/>
                <a:ea typeface="黑体" panose="02010609060101010101" pitchFamily="49" charset="-122"/>
                <a:cs typeface="+mn-cs"/>
              </a:rPr>
              <a:t>差距</a:t>
            </a:r>
          </a:p>
        </p:txBody>
      </p:sp>
      <p:sp>
        <p:nvSpPr>
          <p:cNvPr id="8" name="文本框 7"/>
          <p:cNvSpPr txBox="1"/>
          <p:nvPr/>
        </p:nvSpPr>
        <p:spPr>
          <a:xfrm>
            <a:off x="6339839" y="2068777"/>
            <a:ext cx="822960" cy="274320"/>
          </a:xfrm>
          <a:prstGeom prst="rect">
            <a:avLst/>
          </a:prstGeom>
          <a:solidFill>
            <a:srgbClr val="C00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800" b="1" i="0" u="none" strike="noStrike" kern="1200" cap="none" spc="0" normalizeH="0" baseline="0" noProof="0" dirty="0">
                <a:ln>
                  <a:noFill/>
                </a:ln>
                <a:solidFill>
                  <a:prstClr val="white"/>
                </a:solidFill>
                <a:effectLst/>
                <a:uLnTx/>
                <a:uFillTx/>
                <a:latin typeface="Arial" panose="020B0604020202020204"/>
                <a:ea typeface="黑体" panose="02010609060101010101" pitchFamily="49" charset="-122"/>
                <a:cs typeface="+mn-cs"/>
              </a:rPr>
              <a:t>主要挑战</a:t>
            </a:r>
            <a:r>
              <a:rPr kumimoji="0" lang="en-US" altLang="zh-CN" sz="800" b="1" i="0" u="none" strike="noStrike" kern="1200" cap="none" spc="0" normalizeH="0" baseline="0" noProof="0" dirty="0">
                <a:ln>
                  <a:noFill/>
                </a:ln>
                <a:solidFill>
                  <a:prstClr val="white"/>
                </a:solidFill>
                <a:effectLst/>
                <a:uLnTx/>
                <a:uFillTx/>
                <a:latin typeface="Arial" panose="020B0604020202020204"/>
                <a:ea typeface="黑体" panose="02010609060101010101" pitchFamily="49" charset="-122"/>
                <a:cs typeface="+mn-cs"/>
              </a:rPr>
              <a:t>/</a:t>
            </a:r>
            <a:br>
              <a:rPr kumimoji="0" lang="en-US" altLang="zh-CN" sz="800" b="1" i="0" u="none" strike="noStrike" kern="1200" cap="none" spc="0" normalizeH="0" baseline="0" noProof="0" dirty="0">
                <a:ln>
                  <a:noFill/>
                </a:ln>
                <a:solidFill>
                  <a:prstClr val="white"/>
                </a:solidFill>
                <a:effectLst/>
                <a:uLnTx/>
                <a:uFillTx/>
                <a:latin typeface="Arial" panose="020B0604020202020204"/>
                <a:ea typeface="黑体" panose="02010609060101010101" pitchFamily="49" charset="-122"/>
                <a:cs typeface="+mn-cs"/>
              </a:rPr>
            </a:br>
            <a:r>
              <a:rPr kumimoji="0" lang="zh-CN" altLang="en-US" sz="800" b="1" i="0" u="none" strike="noStrike" kern="1200" cap="none" spc="0" normalizeH="0" baseline="0" noProof="0" dirty="0">
                <a:ln>
                  <a:noFill/>
                </a:ln>
                <a:solidFill>
                  <a:prstClr val="white"/>
                </a:solidFill>
                <a:effectLst/>
                <a:uLnTx/>
                <a:uFillTx/>
                <a:latin typeface="Arial" panose="020B0604020202020204"/>
                <a:ea typeface="黑体" panose="02010609060101010101" pitchFamily="49" charset="-122"/>
                <a:cs typeface="+mn-cs"/>
              </a:rPr>
              <a:t>差距</a:t>
            </a:r>
          </a:p>
        </p:txBody>
      </p:sp>
      <p:sp>
        <p:nvSpPr>
          <p:cNvPr id="9" name="文本框 8"/>
          <p:cNvSpPr txBox="1"/>
          <p:nvPr/>
        </p:nvSpPr>
        <p:spPr>
          <a:xfrm>
            <a:off x="7394572" y="2623283"/>
            <a:ext cx="827516" cy="338554"/>
          </a:xfrm>
          <a:prstGeom prst="rect">
            <a:avLst/>
          </a:prstGeom>
          <a:solidFill>
            <a:srgbClr val="C00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800" b="1" i="0" u="none" strike="noStrike" kern="1200" cap="none" spc="0" normalizeH="0" baseline="0" noProof="0" dirty="0">
                <a:ln>
                  <a:noFill/>
                </a:ln>
                <a:solidFill>
                  <a:prstClr val="white"/>
                </a:solidFill>
                <a:effectLst/>
                <a:uLnTx/>
                <a:uFillTx/>
                <a:latin typeface="Arial" panose="020B0604020202020204"/>
                <a:ea typeface="黑体" panose="02010609060101010101" pitchFamily="49" charset="-122"/>
                <a:cs typeface="+mn-cs"/>
              </a:rPr>
              <a:t>主要挑战</a:t>
            </a:r>
            <a:r>
              <a:rPr kumimoji="0" lang="en-US" altLang="zh-CN" sz="800" b="1" i="0" u="none" strike="noStrike" kern="1200" cap="none" spc="0" normalizeH="0" baseline="0" noProof="0" dirty="0">
                <a:ln>
                  <a:noFill/>
                </a:ln>
                <a:solidFill>
                  <a:prstClr val="white"/>
                </a:solidFill>
                <a:effectLst/>
                <a:uLnTx/>
                <a:uFillTx/>
                <a:latin typeface="Arial" panose="020B0604020202020204"/>
                <a:ea typeface="黑体" panose="02010609060101010101" pitchFamily="49" charset="-122"/>
                <a:cs typeface="+mn-cs"/>
              </a:rPr>
              <a:t>/</a:t>
            </a:r>
            <a:br>
              <a:rPr kumimoji="0" lang="en-US" altLang="zh-CN" sz="800" b="1" i="0" u="none" strike="noStrike" kern="1200" cap="none" spc="0" normalizeH="0" baseline="0" noProof="0" dirty="0">
                <a:ln>
                  <a:noFill/>
                </a:ln>
                <a:solidFill>
                  <a:prstClr val="white"/>
                </a:solidFill>
                <a:effectLst/>
                <a:uLnTx/>
                <a:uFillTx/>
                <a:latin typeface="Arial" panose="020B0604020202020204"/>
                <a:ea typeface="黑体" panose="02010609060101010101" pitchFamily="49" charset="-122"/>
                <a:cs typeface="+mn-cs"/>
              </a:rPr>
            </a:br>
            <a:r>
              <a:rPr kumimoji="0" lang="zh-CN" altLang="en-US" sz="800" b="1" i="0" u="none" strike="noStrike" kern="1200" cap="none" spc="0" normalizeH="0" baseline="0" noProof="0" dirty="0">
                <a:ln>
                  <a:noFill/>
                </a:ln>
                <a:solidFill>
                  <a:prstClr val="white"/>
                </a:solidFill>
                <a:effectLst/>
                <a:uLnTx/>
                <a:uFillTx/>
                <a:latin typeface="Arial" panose="020B0604020202020204"/>
                <a:ea typeface="黑体" panose="02010609060101010101" pitchFamily="49" charset="-122"/>
                <a:cs typeface="+mn-cs"/>
              </a:rPr>
              <a:t>差距</a:t>
            </a:r>
          </a:p>
        </p:txBody>
      </p:sp>
      <p:sp>
        <p:nvSpPr>
          <p:cNvPr id="10" name="文本框 9"/>
          <p:cNvSpPr txBox="1"/>
          <p:nvPr/>
        </p:nvSpPr>
        <p:spPr>
          <a:xfrm>
            <a:off x="6024669" y="1356061"/>
            <a:ext cx="944736" cy="215444"/>
          </a:xfrm>
          <a:prstGeom prst="rect">
            <a:avLst/>
          </a:prstGeom>
          <a:solidFill>
            <a:srgbClr val="C00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800" b="1" i="0" u="none" strike="noStrike" kern="1200" cap="none" spc="0" normalizeH="0" baseline="0" noProof="0" dirty="0">
                <a:ln>
                  <a:noFill/>
                </a:ln>
                <a:solidFill>
                  <a:prstClr val="white"/>
                </a:solidFill>
                <a:effectLst/>
                <a:uLnTx/>
                <a:uFillTx/>
                <a:latin typeface="Arial" panose="020B0604020202020204"/>
                <a:ea typeface="黑体" panose="02010609060101010101" pitchFamily="49" charset="-122"/>
                <a:cs typeface="+mn-cs"/>
              </a:rPr>
              <a:t>建议的解决方案</a:t>
            </a:r>
            <a:endParaRPr kumimoji="0" lang="zh-CN" altLang="en-US" sz="1800" b="1" i="0" u="none" strike="noStrike" kern="1200" cap="none" spc="0" normalizeH="0" baseline="0" noProof="0" dirty="0">
              <a:ln>
                <a:noFill/>
              </a:ln>
              <a:solidFill>
                <a:prstClr val="white"/>
              </a:solidFill>
              <a:effectLst/>
              <a:uLnTx/>
              <a:uFillTx/>
              <a:latin typeface="Arial" panose="020B0604020202020204"/>
              <a:ea typeface="黑体" panose="02010609060101010101" pitchFamily="49" charset="-122"/>
              <a:cs typeface="+mn-cs"/>
            </a:endParaRPr>
          </a:p>
        </p:txBody>
      </p:sp>
      <p:sp>
        <p:nvSpPr>
          <p:cNvPr id="11" name="文本框 10"/>
          <p:cNvSpPr txBox="1"/>
          <p:nvPr/>
        </p:nvSpPr>
        <p:spPr>
          <a:xfrm>
            <a:off x="7183838" y="2065500"/>
            <a:ext cx="1124236" cy="274320"/>
          </a:xfrm>
          <a:prstGeom prst="rect">
            <a:avLst/>
          </a:prstGeom>
          <a:solidFill>
            <a:srgbClr val="C00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800" b="1" i="0" u="none" strike="noStrike" kern="1200" cap="none" spc="0" normalizeH="0" baseline="0" noProof="0" dirty="0">
                <a:ln>
                  <a:noFill/>
                </a:ln>
                <a:solidFill>
                  <a:prstClr val="white"/>
                </a:solidFill>
                <a:effectLst/>
                <a:uLnTx/>
                <a:uFillTx/>
                <a:latin typeface="Arial" panose="020B0604020202020204"/>
                <a:ea typeface="黑体" panose="02010609060101010101" pitchFamily="49" charset="-122"/>
                <a:cs typeface="+mn-cs"/>
              </a:rPr>
              <a:t>建议的解决方案</a:t>
            </a:r>
            <a:endParaRPr kumimoji="0" lang="zh-CN" altLang="en-US" sz="1800" b="1" i="0" u="none" strike="noStrike" kern="1200" cap="none" spc="0" normalizeH="0" baseline="0" noProof="0" dirty="0">
              <a:ln>
                <a:noFill/>
              </a:ln>
              <a:solidFill>
                <a:prstClr val="white"/>
              </a:solidFill>
              <a:effectLst/>
              <a:uLnTx/>
              <a:uFillTx/>
              <a:latin typeface="Arial" panose="020B0604020202020204"/>
              <a:ea typeface="黑体" panose="02010609060101010101" pitchFamily="49" charset="-122"/>
              <a:cs typeface="+mn-cs"/>
            </a:endParaRPr>
          </a:p>
        </p:txBody>
      </p:sp>
      <p:sp>
        <p:nvSpPr>
          <p:cNvPr id="12" name="文本框 11"/>
          <p:cNvSpPr txBox="1"/>
          <p:nvPr/>
        </p:nvSpPr>
        <p:spPr>
          <a:xfrm>
            <a:off x="8375165" y="2623283"/>
            <a:ext cx="944736" cy="274320"/>
          </a:xfrm>
          <a:prstGeom prst="rect">
            <a:avLst/>
          </a:prstGeom>
          <a:solidFill>
            <a:srgbClr val="C00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800" b="1" i="0" u="none" strike="noStrike" kern="1200" cap="none" spc="0" normalizeH="0" baseline="0" noProof="0" dirty="0">
                <a:ln>
                  <a:noFill/>
                </a:ln>
                <a:solidFill>
                  <a:prstClr val="white"/>
                </a:solidFill>
                <a:effectLst/>
                <a:uLnTx/>
                <a:uFillTx/>
                <a:latin typeface="Arial" panose="020B0604020202020204"/>
                <a:ea typeface="黑体" panose="02010609060101010101" pitchFamily="49" charset="-122"/>
                <a:cs typeface="+mn-cs"/>
              </a:rPr>
              <a:t>建议的解决方案</a:t>
            </a:r>
            <a:endParaRPr kumimoji="0" lang="zh-CN" altLang="en-US" sz="1800" b="1" i="0" u="none" strike="noStrike" kern="1200" cap="none" spc="0" normalizeH="0" baseline="0" noProof="0" dirty="0">
              <a:ln>
                <a:noFill/>
              </a:ln>
              <a:solidFill>
                <a:prstClr val="white"/>
              </a:solidFill>
              <a:effectLst/>
              <a:uLnTx/>
              <a:uFillTx/>
              <a:latin typeface="Arial" panose="020B0604020202020204"/>
              <a:ea typeface="黑体" panose="02010609060101010101" pitchFamily="49" charset="-122"/>
              <a:cs typeface="+mn-cs"/>
            </a:endParaRPr>
          </a:p>
        </p:txBody>
      </p:sp>
      <p:sp>
        <p:nvSpPr>
          <p:cNvPr id="13" name="文本框 12"/>
          <p:cNvSpPr txBox="1"/>
          <p:nvPr/>
        </p:nvSpPr>
        <p:spPr>
          <a:xfrm>
            <a:off x="7098448" y="1317716"/>
            <a:ext cx="918646" cy="338554"/>
          </a:xfrm>
          <a:prstGeom prst="rect">
            <a:avLst/>
          </a:prstGeom>
          <a:solidFill>
            <a:srgbClr val="C00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800" b="1" i="0" u="none" strike="noStrike" kern="1200" cap="none" spc="0" normalizeH="0" baseline="0" noProof="0" dirty="0">
                <a:ln>
                  <a:noFill/>
                </a:ln>
                <a:solidFill>
                  <a:prstClr val="white"/>
                </a:solidFill>
                <a:effectLst/>
                <a:uLnTx/>
                <a:uFillTx/>
                <a:latin typeface="Arial" panose="020B0604020202020204"/>
                <a:ea typeface="黑体" panose="02010609060101010101" pitchFamily="49" charset="-122"/>
                <a:cs typeface="+mn-cs"/>
              </a:rPr>
              <a:t>解决问题的</a:t>
            </a:r>
            <a:br>
              <a:rPr kumimoji="0" lang="en-US" altLang="zh-CN" sz="800" b="1" i="0" u="none" strike="noStrike" kern="1200" cap="none" spc="0" normalizeH="0" baseline="0" noProof="0" dirty="0">
                <a:ln>
                  <a:noFill/>
                </a:ln>
                <a:solidFill>
                  <a:prstClr val="white"/>
                </a:solidFill>
                <a:effectLst/>
                <a:uLnTx/>
                <a:uFillTx/>
                <a:latin typeface="Arial" panose="020B0604020202020204"/>
                <a:ea typeface="黑体" panose="02010609060101010101" pitchFamily="49" charset="-122"/>
                <a:cs typeface="+mn-cs"/>
              </a:rPr>
            </a:br>
            <a:r>
              <a:rPr kumimoji="0" lang="zh-CN" altLang="en-US" sz="800" b="1" i="0" u="none" strike="noStrike" kern="1200" cap="none" spc="0" normalizeH="0" baseline="0" noProof="0" dirty="0">
                <a:ln>
                  <a:noFill/>
                </a:ln>
                <a:solidFill>
                  <a:prstClr val="white"/>
                </a:solidFill>
                <a:effectLst/>
                <a:uLnTx/>
                <a:uFillTx/>
                <a:latin typeface="Arial" panose="020B0604020202020204"/>
                <a:ea typeface="黑体" panose="02010609060101010101" pitchFamily="49" charset="-122"/>
                <a:cs typeface="+mn-cs"/>
              </a:rPr>
              <a:t>时间安排</a:t>
            </a:r>
          </a:p>
        </p:txBody>
      </p:sp>
      <p:sp>
        <p:nvSpPr>
          <p:cNvPr id="14" name="文本框 13"/>
          <p:cNvSpPr txBox="1"/>
          <p:nvPr/>
        </p:nvSpPr>
        <p:spPr>
          <a:xfrm>
            <a:off x="8329114" y="2036660"/>
            <a:ext cx="918646" cy="338554"/>
          </a:xfrm>
          <a:prstGeom prst="rect">
            <a:avLst/>
          </a:prstGeom>
          <a:solidFill>
            <a:srgbClr val="C00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800" b="1" i="0" u="none" strike="noStrike" kern="1200" cap="none" spc="0" normalizeH="0" baseline="0" noProof="0" dirty="0">
                <a:ln>
                  <a:noFill/>
                </a:ln>
                <a:solidFill>
                  <a:prstClr val="white"/>
                </a:solidFill>
                <a:effectLst/>
                <a:uLnTx/>
                <a:uFillTx/>
                <a:latin typeface="Arial" panose="020B0604020202020204"/>
                <a:ea typeface="黑体" panose="02010609060101010101" pitchFamily="49" charset="-122"/>
                <a:cs typeface="+mn-cs"/>
              </a:rPr>
              <a:t>解决问题的</a:t>
            </a:r>
            <a:br>
              <a:rPr kumimoji="0" lang="en-US" altLang="zh-CN" sz="800" b="1" i="0" u="none" strike="noStrike" kern="1200" cap="none" spc="0" normalizeH="0" baseline="0" noProof="0" dirty="0">
                <a:ln>
                  <a:noFill/>
                </a:ln>
                <a:solidFill>
                  <a:prstClr val="white"/>
                </a:solidFill>
                <a:effectLst/>
                <a:uLnTx/>
                <a:uFillTx/>
                <a:latin typeface="Arial" panose="020B0604020202020204"/>
                <a:ea typeface="黑体" panose="02010609060101010101" pitchFamily="49" charset="-122"/>
                <a:cs typeface="+mn-cs"/>
              </a:rPr>
            </a:br>
            <a:r>
              <a:rPr kumimoji="0" lang="zh-CN" altLang="en-US" sz="800" b="1" i="0" u="none" strike="noStrike" kern="1200" cap="none" spc="0" normalizeH="0" baseline="0" noProof="0" dirty="0">
                <a:ln>
                  <a:noFill/>
                </a:ln>
                <a:solidFill>
                  <a:prstClr val="white"/>
                </a:solidFill>
                <a:effectLst/>
                <a:uLnTx/>
                <a:uFillTx/>
                <a:latin typeface="Arial" panose="020B0604020202020204"/>
                <a:ea typeface="黑体" panose="02010609060101010101" pitchFamily="49" charset="-122"/>
                <a:cs typeface="+mn-cs"/>
              </a:rPr>
              <a:t>时间安排</a:t>
            </a:r>
          </a:p>
        </p:txBody>
      </p:sp>
      <p:sp>
        <p:nvSpPr>
          <p:cNvPr id="15" name="文本框 14"/>
          <p:cNvSpPr txBox="1"/>
          <p:nvPr/>
        </p:nvSpPr>
        <p:spPr>
          <a:xfrm>
            <a:off x="9380298" y="2595596"/>
            <a:ext cx="918646" cy="338554"/>
          </a:xfrm>
          <a:prstGeom prst="rect">
            <a:avLst/>
          </a:prstGeom>
          <a:solidFill>
            <a:srgbClr val="C00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800" b="1" i="0" u="none" strike="noStrike" kern="1200" cap="none" spc="0" normalizeH="0" baseline="0" noProof="0" dirty="0">
                <a:ln>
                  <a:noFill/>
                </a:ln>
                <a:solidFill>
                  <a:prstClr val="white"/>
                </a:solidFill>
                <a:effectLst/>
                <a:uLnTx/>
                <a:uFillTx/>
                <a:latin typeface="Arial" panose="020B0604020202020204"/>
                <a:ea typeface="黑体" panose="02010609060101010101" pitchFamily="49" charset="-122"/>
                <a:cs typeface="+mn-cs"/>
              </a:rPr>
              <a:t>解决问题的</a:t>
            </a:r>
            <a:br>
              <a:rPr kumimoji="0" lang="en-US" altLang="zh-CN" sz="800" b="1" i="0" u="none" strike="noStrike" kern="1200" cap="none" spc="0" normalizeH="0" baseline="0" noProof="0" dirty="0">
                <a:ln>
                  <a:noFill/>
                </a:ln>
                <a:solidFill>
                  <a:prstClr val="white"/>
                </a:solidFill>
                <a:effectLst/>
                <a:uLnTx/>
                <a:uFillTx/>
                <a:latin typeface="Arial" panose="020B0604020202020204"/>
                <a:ea typeface="黑体" panose="02010609060101010101" pitchFamily="49" charset="-122"/>
                <a:cs typeface="+mn-cs"/>
              </a:rPr>
            </a:br>
            <a:r>
              <a:rPr kumimoji="0" lang="zh-CN" altLang="en-US" sz="800" b="1" i="0" u="none" strike="noStrike" kern="1200" cap="none" spc="0" normalizeH="0" baseline="0" noProof="0" dirty="0">
                <a:ln>
                  <a:noFill/>
                </a:ln>
                <a:solidFill>
                  <a:prstClr val="white"/>
                </a:solidFill>
                <a:effectLst/>
                <a:uLnTx/>
                <a:uFillTx/>
                <a:latin typeface="Arial" panose="020B0604020202020204"/>
                <a:ea typeface="黑体" panose="02010609060101010101" pitchFamily="49" charset="-122"/>
                <a:cs typeface="+mn-cs"/>
              </a:rPr>
              <a:t>时间安排</a:t>
            </a:r>
          </a:p>
        </p:txBody>
      </p:sp>
      <p:sp>
        <p:nvSpPr>
          <p:cNvPr id="16" name="文本框 15"/>
          <p:cNvSpPr txBox="1"/>
          <p:nvPr/>
        </p:nvSpPr>
        <p:spPr>
          <a:xfrm>
            <a:off x="8054237" y="1349480"/>
            <a:ext cx="662913" cy="215444"/>
          </a:xfrm>
          <a:prstGeom prst="rect">
            <a:avLst/>
          </a:prstGeom>
          <a:solidFill>
            <a:srgbClr val="C00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800" b="1" i="0" u="none" strike="noStrike" kern="1200" cap="none" spc="0" normalizeH="0" baseline="0" noProof="0" dirty="0">
                <a:ln>
                  <a:noFill/>
                </a:ln>
                <a:solidFill>
                  <a:prstClr val="white"/>
                </a:solidFill>
                <a:effectLst/>
                <a:uLnTx/>
                <a:uFillTx/>
                <a:latin typeface="Arial" panose="020B0604020202020204"/>
                <a:ea typeface="黑体" panose="02010609060101010101" pitchFamily="49" charset="-122"/>
                <a:cs typeface="+mn-cs"/>
              </a:rPr>
              <a:t>负责单位</a:t>
            </a:r>
            <a:endParaRPr kumimoji="0" lang="zh-CN" altLang="en-US" sz="1800" b="1" i="0" u="none" strike="noStrike" kern="1200" cap="none" spc="0" normalizeH="0" baseline="0" noProof="0" dirty="0">
              <a:ln>
                <a:noFill/>
              </a:ln>
              <a:solidFill>
                <a:prstClr val="white"/>
              </a:solidFill>
              <a:effectLst/>
              <a:uLnTx/>
              <a:uFillTx/>
              <a:latin typeface="Arial" panose="020B0604020202020204"/>
              <a:ea typeface="黑体" panose="02010609060101010101" pitchFamily="49" charset="-122"/>
              <a:cs typeface="+mn-cs"/>
            </a:endParaRPr>
          </a:p>
        </p:txBody>
      </p:sp>
      <p:sp>
        <p:nvSpPr>
          <p:cNvPr id="18" name="文本框 17"/>
          <p:cNvSpPr txBox="1"/>
          <p:nvPr/>
        </p:nvSpPr>
        <p:spPr>
          <a:xfrm>
            <a:off x="9303336" y="2091967"/>
            <a:ext cx="714370" cy="215444"/>
          </a:xfrm>
          <a:prstGeom prst="rect">
            <a:avLst/>
          </a:prstGeom>
          <a:solidFill>
            <a:srgbClr val="C00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800" b="1" i="0" u="none" strike="noStrike" kern="1200" cap="none" spc="0" normalizeH="0" baseline="0" noProof="0" dirty="0">
                <a:ln>
                  <a:noFill/>
                </a:ln>
                <a:solidFill>
                  <a:prstClr val="white"/>
                </a:solidFill>
                <a:effectLst/>
                <a:uLnTx/>
                <a:uFillTx/>
                <a:latin typeface="Arial" panose="020B0604020202020204"/>
                <a:ea typeface="黑体" panose="02010609060101010101" pitchFamily="49" charset="-122"/>
                <a:cs typeface="+mn-cs"/>
              </a:rPr>
              <a:t>负责单位</a:t>
            </a:r>
            <a:endParaRPr kumimoji="0" lang="zh-CN" altLang="en-US" sz="1800" b="1" i="0" u="none" strike="noStrike" kern="1200" cap="none" spc="0" normalizeH="0" baseline="0" noProof="0" dirty="0">
              <a:ln>
                <a:noFill/>
              </a:ln>
              <a:solidFill>
                <a:prstClr val="white"/>
              </a:solidFill>
              <a:effectLst/>
              <a:uLnTx/>
              <a:uFillTx/>
              <a:latin typeface="Arial" panose="020B0604020202020204"/>
              <a:ea typeface="黑体" panose="02010609060101010101" pitchFamily="49" charset="-122"/>
              <a:cs typeface="+mn-cs"/>
            </a:endParaRPr>
          </a:p>
        </p:txBody>
      </p:sp>
      <p:sp>
        <p:nvSpPr>
          <p:cNvPr id="19" name="文本框 18"/>
          <p:cNvSpPr txBox="1"/>
          <p:nvPr/>
        </p:nvSpPr>
        <p:spPr>
          <a:xfrm>
            <a:off x="10356732" y="2623283"/>
            <a:ext cx="822960" cy="274320"/>
          </a:xfrm>
          <a:prstGeom prst="rect">
            <a:avLst/>
          </a:prstGeom>
          <a:solidFill>
            <a:srgbClr val="C00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800" b="1" i="0" u="none" strike="noStrike" kern="1200" cap="none" spc="0" normalizeH="0" baseline="0" noProof="0" dirty="0">
                <a:ln>
                  <a:noFill/>
                </a:ln>
                <a:solidFill>
                  <a:prstClr val="white"/>
                </a:solidFill>
                <a:effectLst/>
                <a:uLnTx/>
                <a:uFillTx/>
                <a:latin typeface="Arial" panose="020B0604020202020204"/>
                <a:ea typeface="黑体" panose="02010609060101010101" pitchFamily="49" charset="-122"/>
                <a:cs typeface="+mn-cs"/>
              </a:rPr>
              <a:t>负责单位</a:t>
            </a:r>
            <a:endParaRPr kumimoji="0" lang="zh-CN" altLang="en-US" sz="1800" b="1" i="0" u="none" strike="noStrike" kern="1200" cap="none" spc="0" normalizeH="0" baseline="0" noProof="0" dirty="0">
              <a:ln>
                <a:noFill/>
              </a:ln>
              <a:solidFill>
                <a:prstClr val="white"/>
              </a:solidFill>
              <a:effectLst/>
              <a:uLnTx/>
              <a:uFillTx/>
              <a:latin typeface="Arial" panose="020B0604020202020204"/>
              <a:ea typeface="黑体" panose="02010609060101010101" pitchFamily="49" charset="-122"/>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1125" y="0"/>
            <a:ext cx="4580255" cy="566822"/>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zh-CN" altLang="en-US" sz="3600" b="1" i="0" u="none" strike="noStrike" kern="1200" cap="none" spc="0" normalizeH="0" baseline="0" noProof="0" dirty="0">
                <a:ln>
                  <a:noFill/>
                </a:ln>
                <a:solidFill>
                  <a:prstClr val="white"/>
                </a:solidFill>
                <a:effectLst/>
                <a:uLnTx/>
                <a:uFillTx/>
                <a:latin typeface="STXihei" panose="02010600040101010101" pitchFamily="2" charset="-122"/>
                <a:ea typeface="STXihei" panose="02010600040101010101" pitchFamily="2" charset="-122"/>
                <a:cs typeface="Arial" panose="020B0604020202020204" pitchFamily="34" charset="0"/>
              </a:rPr>
              <a:t>后续步骤和总结</a:t>
            </a:r>
            <a:endParaRPr kumimoji="0" sz="3200" b="0" i="0" u="none" strike="noStrike" kern="1200" cap="none" spc="0" normalizeH="0" baseline="0" noProof="0" dirty="0">
              <a:ln>
                <a:noFill/>
              </a:ln>
              <a:solidFill>
                <a:prstClr val="black"/>
              </a:solidFill>
              <a:effectLst/>
              <a:uLnTx/>
              <a:uFillTx/>
              <a:latin typeface="STXihei" panose="02010600040101010101" pitchFamily="2" charset="-122"/>
              <a:ea typeface="STXihei" panose="02010600040101010101" pitchFamily="2" charset="-122"/>
              <a:cs typeface="Arial"/>
            </a:endParaRPr>
          </a:p>
        </p:txBody>
      </p:sp>
      <p:sp>
        <p:nvSpPr>
          <p:cNvPr id="3" name="object 3"/>
          <p:cNvSpPr/>
          <p:nvPr/>
        </p:nvSpPr>
        <p:spPr>
          <a:xfrm>
            <a:off x="1676400" y="780288"/>
            <a:ext cx="8281416" cy="5297424"/>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txBox="1"/>
          <p:nvPr/>
        </p:nvSpPr>
        <p:spPr>
          <a:xfrm>
            <a:off x="4418011" y="4598923"/>
            <a:ext cx="2870200" cy="574040"/>
          </a:xfrm>
          <a:prstGeom prst="rect">
            <a:avLst/>
          </a:prstGeom>
        </p:spPr>
        <p:txBody>
          <a:bodyPr vert="horz" wrap="square" lIns="0" tIns="12700" rIns="0" bIns="0" rtlCol="0">
            <a:spAutoFit/>
          </a:bodyPr>
          <a:lstStyle/>
          <a:p>
            <a:pPr marL="0" marR="0" lvl="0" indent="0" algn="ctr" defTabSz="914400" rtl="0" eaLnBrk="1" fontAlgn="auto" latinLnBrk="0" hangingPunct="1">
              <a:lnSpc>
                <a:spcPct val="100000"/>
              </a:lnSpc>
              <a:spcBef>
                <a:spcPts val="700"/>
              </a:spcBef>
              <a:spcAft>
                <a:spcPts val="0"/>
              </a:spcAft>
              <a:buClr>
                <a:srgbClr val="DD8047"/>
              </a:buClr>
              <a:buSzPct val="60000"/>
              <a:buFontTx/>
              <a:buNone/>
              <a:tabLst/>
              <a:defRPr/>
            </a:pPr>
            <a:r>
              <a:rPr kumimoji="0" lang="zh-CN" altLang="en-US" sz="3600" b="1" i="0" u="none" strike="noStrike" kern="1200" cap="none" spc="0" normalizeH="0" baseline="0" noProof="0" dirty="0">
                <a:ln>
                  <a:noFill/>
                </a:ln>
                <a:solidFill>
                  <a:srgbClr val="0070C0"/>
                </a:solidFill>
                <a:effectLst/>
                <a:uLnTx/>
                <a:uFillTx/>
                <a:latin typeface="STXihei" panose="02010600040101010101" pitchFamily="2" charset="-122"/>
                <a:ea typeface="STXihei" panose="02010600040101010101" pitchFamily="2" charset="-122"/>
                <a:cs typeface="Calibri" panose="020F0502020204030204" pitchFamily="34" charset="0"/>
              </a:rPr>
              <a:t>后续步骤</a:t>
            </a:r>
            <a:endParaRPr kumimoji="0" lang="en-US" altLang="zh-CN" sz="3600" b="1" i="0" u="none" strike="noStrike" kern="1200" cap="none" spc="0" normalizeH="0" baseline="0" noProof="0" dirty="0">
              <a:ln>
                <a:noFill/>
              </a:ln>
              <a:solidFill>
                <a:srgbClr val="0070C0"/>
              </a:solidFill>
              <a:effectLst/>
              <a:uLnTx/>
              <a:uFillTx/>
              <a:latin typeface="STXihei" panose="02010600040101010101" pitchFamily="2" charset="-122"/>
              <a:ea typeface="STXihei" panose="02010600040101010101" pitchFamily="2" charset="-122"/>
              <a:cs typeface="Calibri" panose="020F050202020403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772BCF9-0B8D-4074-9436-701BDD2B6BFF}"/>
              </a:ext>
            </a:extLst>
          </p:cNvPr>
          <p:cNvSpPr/>
          <p:nvPr/>
        </p:nvSpPr>
        <p:spPr>
          <a:xfrm>
            <a:off x="0" y="3773606"/>
            <a:ext cx="12192000" cy="289332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white"/>
                </a:solidFill>
                <a:effectLst/>
                <a:uLnTx/>
                <a:uFillTx/>
                <a:latin typeface="STXihei" panose="02010600040101010101" pitchFamily="2" charset="-122"/>
                <a:ea typeface="STXihei" panose="02010600040101010101" pitchFamily="2" charset="-122"/>
                <a:cs typeface="+mn-cs"/>
              </a:rPr>
              <a:t>世卫组织资源</a:t>
            </a:r>
            <a:endParaRPr kumimoji="0" lang="en-US" sz="2400" b="1" i="0" u="none" strike="noStrike" kern="1200" cap="none" spc="0" normalizeH="0" baseline="0" noProof="0" dirty="0">
              <a:ln>
                <a:noFill/>
              </a:ln>
              <a:solidFill>
                <a:prstClr val="white"/>
              </a:solidFill>
              <a:effectLst/>
              <a:uLnTx/>
              <a:uFillTx/>
              <a:latin typeface="STXihei" panose="02010600040101010101" pitchFamily="2" charset="-122"/>
              <a:ea typeface="STXihei" panose="02010600040101010101" pitchFamily="2" charset="-122"/>
              <a:cs typeface="+mn-cs"/>
            </a:endParaRPr>
          </a:p>
        </p:txBody>
      </p:sp>
      <p:sp>
        <p:nvSpPr>
          <p:cNvPr id="10" name="TextBox 9">
            <a:extLst>
              <a:ext uri="{FF2B5EF4-FFF2-40B4-BE49-F238E27FC236}">
                <a16:creationId xmlns:a16="http://schemas.microsoft.com/office/drawing/2014/main" id="{04F2AF43-6C07-4B87-BFC4-B1B98FDD4CAF}"/>
              </a:ext>
            </a:extLst>
          </p:cNvPr>
          <p:cNvSpPr txBox="1"/>
          <p:nvPr/>
        </p:nvSpPr>
        <p:spPr>
          <a:xfrm>
            <a:off x="0" y="-101525"/>
            <a:ext cx="121920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700"/>
              </a:spcBef>
              <a:spcAft>
                <a:spcPts val="0"/>
              </a:spcAft>
              <a:buClr>
                <a:srgbClr val="DD8047"/>
              </a:buClr>
              <a:buSzPct val="60000"/>
              <a:buFontTx/>
              <a:buNone/>
              <a:tabLst/>
              <a:defRPr/>
            </a:pPr>
            <a:r>
              <a:rPr kumimoji="0" lang="zh-CN" altLang="en-US" sz="4800" b="1" i="0" u="none" strike="noStrike" kern="1200" cap="none" spc="0" normalizeH="0" baseline="0" noProof="0" dirty="0">
                <a:ln>
                  <a:noFill/>
                </a:ln>
                <a:solidFill>
                  <a:prstClr val="white"/>
                </a:solidFill>
                <a:effectLst/>
                <a:uLnTx/>
                <a:uFillTx/>
                <a:latin typeface="Times New Roman" panose="02020603050405020304" pitchFamily="18" charset="0"/>
                <a:ea typeface="STXihei" panose="02010600040101010101" pitchFamily="2" charset="-122"/>
                <a:cs typeface="Times New Roman" panose="02020603050405020304" pitchFamily="18" charset="0"/>
              </a:rPr>
              <a:t>谢谢！</a:t>
            </a:r>
            <a:endPar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STXihei" panose="02010600040101010101" pitchFamily="2" charset="-122"/>
              <a:cs typeface="Times New Roman" panose="02020603050405020304" pitchFamily="18" charset="0"/>
            </a:endParaRPr>
          </a:p>
        </p:txBody>
      </p:sp>
      <p:sp>
        <p:nvSpPr>
          <p:cNvPr id="13" name="Rectangle: Rounded Corners 12">
            <a:extLst>
              <a:ext uri="{FF2B5EF4-FFF2-40B4-BE49-F238E27FC236}">
                <a16:creationId xmlns:a16="http://schemas.microsoft.com/office/drawing/2014/main" id="{C11B9C60-02FC-41E8-B2BE-53DD780C3CA3}"/>
              </a:ext>
            </a:extLst>
          </p:cNvPr>
          <p:cNvSpPr/>
          <p:nvPr/>
        </p:nvSpPr>
        <p:spPr>
          <a:xfrm>
            <a:off x="1239599" y="4381796"/>
            <a:ext cx="2466240" cy="2153780"/>
          </a:xfrm>
          <a:prstGeom prst="roundRect">
            <a:avLst/>
          </a:prstGeom>
          <a:solidFill>
            <a:schemeClr val="bg1"/>
          </a:solidFill>
          <a:effectLst>
            <a:innerShdw blurRad="63500" dist="50800" dir="18900000">
              <a:prstClr val="black">
                <a:alpha val="50000"/>
              </a:prstClr>
            </a:innerShdw>
          </a:effectLst>
        </p:spPr>
        <p:txBody>
          <a:bodyPr wrap="square">
            <a:noAutofit/>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black"/>
                </a:solidFill>
                <a:effectLst/>
                <a:uLnTx/>
                <a:uFillTx/>
                <a:latin typeface="Times New Roman" panose="02020603050405020304" pitchFamily="18" charset="0"/>
                <a:ea typeface="STXihei" panose="02010600040101010101" pitchFamily="2" charset="-122"/>
                <a:cs typeface="Times New Roman" panose="02020603050405020304" pitchFamily="18" charset="0"/>
              </a:rPr>
              <a:t>世卫组织</a:t>
            </a:r>
            <a:br>
              <a:rPr kumimoji="0" lang="zh-CN" altLang="en-US" sz="1400" b="1" i="0" u="none" strike="noStrike" kern="1200" cap="none" spc="0" normalizeH="0" baseline="0" noProof="0" dirty="0">
                <a:ln>
                  <a:noFill/>
                </a:ln>
                <a:solidFill>
                  <a:prstClr val="black"/>
                </a:solidFill>
                <a:effectLst/>
                <a:uLnTx/>
                <a:uFillTx/>
                <a:latin typeface="Times New Roman" panose="02020603050405020304" pitchFamily="18" charset="0"/>
                <a:ea typeface="STXihei" panose="02010600040101010101" pitchFamily="2" charset="-122"/>
                <a:cs typeface="Times New Roman" panose="02020603050405020304" pitchFamily="18" charset="0"/>
              </a:rPr>
            </a:br>
            <a:r>
              <a:rPr kumimoji="0" lang="en-US" altLang="zh-CN" sz="1400" b="1" i="0" u="none" strike="noStrike" kern="1200" cap="none" spc="0" normalizeH="0" baseline="0" noProof="0" dirty="0">
                <a:ln>
                  <a:noFill/>
                </a:ln>
                <a:solidFill>
                  <a:prstClr val="black"/>
                </a:solidFill>
                <a:effectLst/>
                <a:uLnTx/>
                <a:uFillTx/>
                <a:latin typeface="Times New Roman" panose="02020603050405020304" pitchFamily="18" charset="0"/>
                <a:ea typeface="STXihei" panose="02010600040101010101" pitchFamily="2" charset="-122"/>
                <a:cs typeface="Times New Roman" panose="02020603050405020304" pitchFamily="18" charset="0"/>
              </a:rPr>
              <a:t>COVID-19</a:t>
            </a:r>
          </a:p>
          <a:p>
            <a:pPr marL="0" marR="0" lvl="0" indent="0" algn="ctr" defTabSz="914400" rtl="0" eaLnBrk="1" fontAlgn="auto" latinLnBrk="0" hangingPunct="1">
              <a:lnSpc>
                <a:spcPts val="14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black"/>
                </a:solidFill>
                <a:effectLst/>
                <a:uLnTx/>
                <a:uFillTx/>
                <a:latin typeface="Times New Roman" panose="02020603050405020304" pitchFamily="18" charset="0"/>
                <a:ea typeface="STXihei" panose="02010600040101010101" pitchFamily="2" charset="-122"/>
                <a:cs typeface="Times New Roman" panose="02020603050405020304" pitchFamily="18" charset="0"/>
              </a:rPr>
              <a:t>突发事件网页</a:t>
            </a:r>
          </a:p>
        </p:txBody>
      </p:sp>
      <p:pic>
        <p:nvPicPr>
          <p:cNvPr id="9" name="Picture 8">
            <a:hlinkClick r:id="rId3"/>
            <a:extLst>
              <a:ext uri="{FF2B5EF4-FFF2-40B4-BE49-F238E27FC236}">
                <a16:creationId xmlns:a16="http://schemas.microsoft.com/office/drawing/2014/main" id="{73E02E2C-30C2-49FA-8399-05DC2B895B5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50782" y="5090038"/>
            <a:ext cx="1043875" cy="1063135"/>
          </a:xfrm>
          <a:prstGeom prst="rect">
            <a:avLst/>
          </a:prstGeom>
        </p:spPr>
      </p:pic>
      <p:sp>
        <p:nvSpPr>
          <p:cNvPr id="18" name="TextBox 17">
            <a:extLst>
              <a:ext uri="{FF2B5EF4-FFF2-40B4-BE49-F238E27FC236}">
                <a16:creationId xmlns:a16="http://schemas.microsoft.com/office/drawing/2014/main" id="{E23129EC-78FD-42DC-A2CC-588997984439}"/>
              </a:ext>
            </a:extLst>
          </p:cNvPr>
          <p:cNvSpPr txBox="1"/>
          <p:nvPr/>
        </p:nvSpPr>
        <p:spPr>
          <a:xfrm>
            <a:off x="1773272" y="6227799"/>
            <a:ext cx="139889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700"/>
              </a:spcBef>
              <a:spcAft>
                <a:spcPts val="0"/>
              </a:spcAft>
              <a:buClr>
                <a:srgbClr val="DD8047"/>
              </a:buClr>
              <a:buSzPct val="60000"/>
              <a:buFontTx/>
              <a:buNone/>
              <a:tabLst/>
              <a:defRPr/>
            </a:pPr>
            <a:r>
              <a:rPr kumimoji="0" lang="zh-CN" altLang="en-US" sz="1400" b="1" i="0" u="none" strike="noStrike" kern="1200" cap="none" spc="0" normalizeH="0" baseline="0" noProof="0" dirty="0">
                <a:ln>
                  <a:noFill/>
                </a:ln>
                <a:solidFill>
                  <a:srgbClr val="0070C0"/>
                </a:solidFill>
                <a:effectLst/>
                <a:uLnTx/>
                <a:uFillTx/>
                <a:latin typeface="STXihei" panose="02010600040101010101" pitchFamily="2" charset="-122"/>
                <a:ea typeface="STXihei" panose="02010600040101010101" pitchFamily="2" charset="-122"/>
                <a:cs typeface="Calibri" panose="020F0502020204030204" pitchFamily="34" charset="0"/>
              </a:rPr>
              <a:t>扫描或点击</a:t>
            </a:r>
          </a:p>
        </p:txBody>
      </p:sp>
      <p:sp>
        <p:nvSpPr>
          <p:cNvPr id="2" name="TextBox 1">
            <a:extLst>
              <a:ext uri="{FF2B5EF4-FFF2-40B4-BE49-F238E27FC236}">
                <a16:creationId xmlns:a16="http://schemas.microsoft.com/office/drawing/2014/main" id="{792C72D7-0DB3-47B6-ACCD-3268695FBC1A}"/>
              </a:ext>
            </a:extLst>
          </p:cNvPr>
          <p:cNvSpPr txBox="1"/>
          <p:nvPr/>
        </p:nvSpPr>
        <p:spPr>
          <a:xfrm>
            <a:off x="0" y="733317"/>
            <a:ext cx="12192000" cy="3029034"/>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700"/>
              </a:spcBef>
              <a:spcAft>
                <a:spcPts val="0"/>
              </a:spcAft>
              <a:buClr>
                <a:srgbClr val="DD8047"/>
              </a:buClr>
              <a:buSzPct val="60000"/>
              <a:buFontTx/>
              <a:buNone/>
              <a:tabLst/>
              <a:defRPr/>
            </a:pPr>
            <a:r>
              <a:rPr kumimoji="0" lang="zh-CN"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STXihei" panose="02010600040101010101" pitchFamily="2" charset="-122"/>
                <a:cs typeface="Times New Roman" panose="02020603050405020304" pitchFamily="18" charset="0"/>
              </a:rPr>
              <a:t>关于模拟演练技术支持，</a:t>
            </a:r>
            <a:endParaRPr kumimoji="0" lang="en-US" altLang="zh-CN" sz="2000" b="1" i="0" u="none" strike="noStrike" kern="1200" cap="none" spc="0" normalizeH="0" baseline="0" noProof="0" dirty="0">
              <a:ln>
                <a:noFill/>
              </a:ln>
              <a:solidFill>
                <a:srgbClr val="0070C0"/>
              </a:solidFill>
              <a:effectLst/>
              <a:uLnTx/>
              <a:uFillTx/>
              <a:latin typeface="Times New Roman" panose="02020603050405020304" pitchFamily="18" charset="0"/>
              <a:ea typeface="STXihei" panose="02010600040101010101" pitchFamily="2" charset="-122"/>
              <a:cs typeface="Times New Roman" panose="02020603050405020304" pitchFamily="18" charset="0"/>
            </a:endParaRPr>
          </a:p>
          <a:p>
            <a:pPr marL="0" marR="0" lvl="0" indent="0" algn="ctr" defTabSz="914400" rtl="0" eaLnBrk="1" fontAlgn="auto" latinLnBrk="0" hangingPunct="1">
              <a:lnSpc>
                <a:spcPct val="100000"/>
              </a:lnSpc>
              <a:spcBef>
                <a:spcPts val="700"/>
              </a:spcBef>
              <a:spcAft>
                <a:spcPts val="0"/>
              </a:spcAft>
              <a:buClr>
                <a:srgbClr val="DD8047"/>
              </a:buClr>
              <a:buSzPct val="60000"/>
              <a:buFontTx/>
              <a:buNone/>
              <a:tabLst/>
              <a:defRPr/>
            </a:pPr>
            <a:r>
              <a:rPr kumimoji="0" lang="zh-CN"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STXihei" panose="02010600040101010101" pitchFamily="2" charset="-122"/>
                <a:cs typeface="Times New Roman" panose="02020603050405020304" pitchFamily="18" charset="0"/>
              </a:rPr>
              <a:t>请联系贵国世卫组织国家办事处或区域办事处联络人：</a:t>
            </a:r>
            <a:endParaRPr kumimoji="0" lang="en-US" altLang="zh-CN" sz="2000" b="1" i="0" u="none" strike="noStrike" kern="1200" cap="none" spc="0" normalizeH="0" baseline="0" noProof="0" dirty="0">
              <a:ln>
                <a:noFill/>
              </a:ln>
              <a:solidFill>
                <a:srgbClr val="0070C0"/>
              </a:solidFill>
              <a:effectLst/>
              <a:uLnTx/>
              <a:uFillTx/>
              <a:latin typeface="Times New Roman" panose="02020603050405020304" pitchFamily="18" charset="0"/>
              <a:ea typeface="STXihei" panose="0201060004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700"/>
              </a:spcBef>
              <a:spcAft>
                <a:spcPts val="0"/>
              </a:spcAft>
              <a:buClr>
                <a:srgbClr val="DD8047"/>
              </a:buClr>
              <a:buSzPct val="60000"/>
              <a:buFontTx/>
              <a:buNone/>
              <a:tabLst/>
              <a:defRPr/>
            </a:pPr>
            <a:r>
              <a:rPr kumimoji="0" 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STXihei" panose="02010600040101010101" pitchFamily="2" charset="-122"/>
                <a:cs typeface="Times New Roman" panose="02020603050405020304" pitchFamily="18" charset="0"/>
              </a:rPr>
              <a:t>				</a:t>
            </a:r>
            <a:r>
              <a:rPr kumimoji="0" lang="zh-CN" altLang="en-US" sz="1800" b="1" i="0" u="none" strike="noStrike" kern="1200" cap="none" spc="0" normalizeH="0" baseline="0" noProof="0" dirty="0">
                <a:ln>
                  <a:noFill/>
                </a:ln>
                <a:solidFill>
                  <a:srgbClr val="0070C0"/>
                </a:solidFill>
                <a:effectLst/>
                <a:uLnTx/>
                <a:uFillTx/>
                <a:latin typeface="Times New Roman" panose="02020603050405020304" pitchFamily="18" charset="0"/>
                <a:ea typeface="STXihei" panose="02010600040101010101" pitchFamily="2" charset="-122"/>
                <a:cs typeface="Times New Roman" panose="02020603050405020304" pitchFamily="18" charset="0"/>
              </a:rPr>
              <a:t>非洲区域办事处：	</a:t>
            </a:r>
            <a:r>
              <a:rPr kumimoji="0" lang="en-US" sz="1800" b="1" i="0" u="none" strike="noStrike" kern="1200" cap="none" spc="0" normalizeH="0" baseline="0" noProof="0" dirty="0">
                <a:ln>
                  <a:noFill/>
                </a:ln>
                <a:solidFill>
                  <a:srgbClr val="0070C0"/>
                </a:solidFill>
                <a:effectLst/>
                <a:uLnTx/>
                <a:uFillTx/>
                <a:latin typeface="Times New Roman" panose="02020603050405020304" pitchFamily="18" charset="0"/>
                <a:ea typeface="STXihei" panose="02010600040101010101" pitchFamily="2" charset="-122"/>
                <a:cs typeface="Times New Roman" panose="02020603050405020304" pitchFamily="18" charset="0"/>
              </a:rPr>
              <a:t>stephenm@who.int</a:t>
            </a:r>
          </a:p>
          <a:p>
            <a:pPr marL="0" marR="0" lvl="0" indent="0" algn="l" defTabSz="914400" rtl="0" eaLnBrk="1" fontAlgn="auto" latinLnBrk="0" hangingPunct="1">
              <a:lnSpc>
                <a:spcPct val="100000"/>
              </a:lnSpc>
              <a:spcBef>
                <a:spcPts val="700"/>
              </a:spcBef>
              <a:spcAft>
                <a:spcPts val="0"/>
              </a:spcAft>
              <a:buClr>
                <a:srgbClr val="DD8047"/>
              </a:buClr>
              <a:buSzPct val="60000"/>
              <a:buFontTx/>
              <a:buNone/>
              <a:tabLst/>
              <a:defRPr/>
            </a:pPr>
            <a:r>
              <a:rPr kumimoji="0" lang="en-US" sz="1800" b="1" i="0" u="none" strike="noStrike" kern="1200" cap="none" spc="0" normalizeH="0" baseline="0" noProof="0" dirty="0">
                <a:ln>
                  <a:noFill/>
                </a:ln>
                <a:solidFill>
                  <a:srgbClr val="0070C0"/>
                </a:solidFill>
                <a:effectLst/>
                <a:uLnTx/>
                <a:uFillTx/>
                <a:latin typeface="Times New Roman" panose="02020603050405020304" pitchFamily="18" charset="0"/>
                <a:ea typeface="STXihei" panose="02010600040101010101" pitchFamily="2" charset="-122"/>
                <a:cs typeface="Times New Roman" panose="02020603050405020304" pitchFamily="18" charset="0"/>
              </a:rPr>
              <a:t>				</a:t>
            </a:r>
            <a:r>
              <a:rPr kumimoji="0" lang="zh-CN" altLang="en-US" sz="1800" b="1" i="0" u="none" strike="noStrike" kern="1200" cap="none" spc="0" normalizeH="0" baseline="0" noProof="0" dirty="0">
                <a:ln>
                  <a:noFill/>
                </a:ln>
                <a:solidFill>
                  <a:srgbClr val="0070C0"/>
                </a:solidFill>
                <a:effectLst/>
                <a:uLnTx/>
                <a:uFillTx/>
                <a:latin typeface="Times New Roman" panose="02020603050405020304" pitchFamily="18" charset="0"/>
                <a:ea typeface="STXihei" panose="02010600040101010101" pitchFamily="2" charset="-122"/>
                <a:cs typeface="Times New Roman" panose="02020603050405020304" pitchFamily="18" charset="0"/>
              </a:rPr>
              <a:t>东地中海区域办事处：	</a:t>
            </a:r>
            <a:r>
              <a:rPr kumimoji="0" lang="en-US" sz="1800" b="1" i="0" u="none" strike="noStrike" kern="1200" cap="none" spc="0" normalizeH="0" baseline="0" noProof="0" dirty="0">
                <a:ln>
                  <a:noFill/>
                </a:ln>
                <a:solidFill>
                  <a:srgbClr val="0070C0"/>
                </a:solidFill>
                <a:effectLst/>
                <a:uLnTx/>
                <a:uFillTx/>
                <a:latin typeface="Times New Roman" panose="02020603050405020304" pitchFamily="18" charset="0"/>
                <a:ea typeface="STXihei" panose="02010600040101010101" pitchFamily="2" charset="-122"/>
                <a:cs typeface="Times New Roman" panose="02020603050405020304" pitchFamily="18" charset="0"/>
              </a:rPr>
              <a:t>samhourid@who.int</a:t>
            </a:r>
          </a:p>
          <a:p>
            <a:pPr marL="0" marR="0" lvl="0" indent="0" algn="l" defTabSz="914400" rtl="0" eaLnBrk="1" fontAlgn="auto" latinLnBrk="0" hangingPunct="1">
              <a:lnSpc>
                <a:spcPct val="100000"/>
              </a:lnSpc>
              <a:spcBef>
                <a:spcPts val="700"/>
              </a:spcBef>
              <a:spcAft>
                <a:spcPts val="0"/>
              </a:spcAft>
              <a:buClr>
                <a:srgbClr val="DD8047"/>
              </a:buClr>
              <a:buSzPct val="60000"/>
              <a:buFontTx/>
              <a:buNone/>
              <a:tabLst/>
              <a:defRPr/>
            </a:pPr>
            <a:r>
              <a:rPr kumimoji="0" lang="en-US" sz="1800" b="1" i="0" u="none" strike="noStrike" kern="1200" cap="none" spc="0" normalizeH="0" baseline="0" noProof="0" dirty="0">
                <a:ln>
                  <a:noFill/>
                </a:ln>
                <a:solidFill>
                  <a:srgbClr val="0070C0"/>
                </a:solidFill>
                <a:effectLst/>
                <a:uLnTx/>
                <a:uFillTx/>
                <a:latin typeface="Times New Roman" panose="02020603050405020304" pitchFamily="18" charset="0"/>
                <a:ea typeface="STXihei" panose="02010600040101010101" pitchFamily="2" charset="-122"/>
                <a:cs typeface="Times New Roman" panose="02020603050405020304" pitchFamily="18" charset="0"/>
              </a:rPr>
              <a:t>				</a:t>
            </a:r>
            <a:r>
              <a:rPr kumimoji="0" lang="zh-CN" altLang="en-US" sz="1800" b="1" i="0" u="none" strike="noStrike" kern="1200" cap="none" spc="0" normalizeH="0" baseline="0" noProof="0" dirty="0">
                <a:ln>
                  <a:noFill/>
                </a:ln>
                <a:solidFill>
                  <a:srgbClr val="0070C0"/>
                </a:solidFill>
                <a:effectLst/>
                <a:uLnTx/>
                <a:uFillTx/>
                <a:latin typeface="Times New Roman" panose="02020603050405020304" pitchFamily="18" charset="0"/>
                <a:ea typeface="STXihei" panose="02010600040101010101" pitchFamily="2" charset="-122"/>
                <a:cs typeface="Times New Roman" panose="02020603050405020304" pitchFamily="18" charset="0"/>
              </a:rPr>
              <a:t>欧洲区域办事处：	</a:t>
            </a:r>
            <a:r>
              <a:rPr kumimoji="0" lang="en-US" sz="1800" b="1" i="0" u="none" strike="noStrike" kern="1200" cap="none" spc="0" normalizeH="0" baseline="0" noProof="0" dirty="0" err="1">
                <a:ln>
                  <a:noFill/>
                </a:ln>
                <a:solidFill>
                  <a:srgbClr val="0070C0"/>
                </a:solidFill>
                <a:effectLst/>
                <a:uLnTx/>
                <a:uFillTx/>
                <a:latin typeface="Times New Roman" panose="02020603050405020304" pitchFamily="18" charset="0"/>
                <a:ea typeface="STXihei" panose="02010600040101010101" pitchFamily="2" charset="-122"/>
                <a:cs typeface="Times New Roman" panose="02020603050405020304" pitchFamily="18" charset="0"/>
              </a:rPr>
              <a:t>schmidtt@who.int;rashforda@who.int</a:t>
            </a:r>
            <a:endParaRPr kumimoji="0" lang="en-US" sz="1800" b="1" i="0" u="none" strike="noStrike" kern="1200" cap="none" spc="0" normalizeH="0" baseline="0" noProof="0" dirty="0">
              <a:ln>
                <a:noFill/>
              </a:ln>
              <a:solidFill>
                <a:srgbClr val="0070C0"/>
              </a:solidFill>
              <a:effectLst/>
              <a:uLnTx/>
              <a:uFillTx/>
              <a:latin typeface="Times New Roman" panose="02020603050405020304" pitchFamily="18" charset="0"/>
              <a:ea typeface="STXihei" panose="0201060004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700"/>
              </a:spcBef>
              <a:spcAft>
                <a:spcPts val="0"/>
              </a:spcAft>
              <a:buClr>
                <a:srgbClr val="DD8047"/>
              </a:buClr>
              <a:buSzPct val="60000"/>
              <a:buFontTx/>
              <a:buNone/>
              <a:tabLst/>
              <a:defRPr/>
            </a:pPr>
            <a:r>
              <a:rPr kumimoji="0" lang="en-US" sz="1800" b="1" i="0" u="none" strike="noStrike" kern="1200" cap="none" spc="0" normalizeH="0" baseline="0" noProof="0" dirty="0">
                <a:ln>
                  <a:noFill/>
                </a:ln>
                <a:solidFill>
                  <a:srgbClr val="0070C0"/>
                </a:solidFill>
                <a:effectLst/>
                <a:uLnTx/>
                <a:uFillTx/>
                <a:latin typeface="Times New Roman" panose="02020603050405020304" pitchFamily="18" charset="0"/>
                <a:ea typeface="STXihei" panose="02010600040101010101" pitchFamily="2" charset="-122"/>
                <a:cs typeface="Times New Roman" panose="02020603050405020304" pitchFamily="18" charset="0"/>
              </a:rPr>
              <a:t>				</a:t>
            </a:r>
            <a:r>
              <a:rPr kumimoji="0" lang="zh-CN" altLang="en-US" sz="1800" b="1" i="0" u="none" strike="noStrike" kern="1200" cap="none" spc="0" normalizeH="0" baseline="0" noProof="0" dirty="0">
                <a:ln>
                  <a:noFill/>
                </a:ln>
                <a:solidFill>
                  <a:srgbClr val="0070C0"/>
                </a:solidFill>
                <a:effectLst/>
                <a:uLnTx/>
                <a:uFillTx/>
                <a:latin typeface="Times New Roman" panose="02020603050405020304" pitchFamily="18" charset="0"/>
                <a:ea typeface="STXihei" panose="02010600040101010101" pitchFamily="2" charset="-122"/>
                <a:cs typeface="Times New Roman" panose="02020603050405020304" pitchFamily="18" charset="0"/>
              </a:rPr>
              <a:t>泛美卫生组织：		</a:t>
            </a:r>
            <a:r>
              <a:rPr kumimoji="0" lang="en-US" sz="1800" b="1" i="0" u="none" strike="noStrike" kern="1200" cap="none" spc="0" normalizeH="0" baseline="0" noProof="0" dirty="0">
                <a:ln>
                  <a:noFill/>
                </a:ln>
                <a:solidFill>
                  <a:srgbClr val="0070C0"/>
                </a:solidFill>
                <a:effectLst/>
                <a:uLnTx/>
                <a:uFillTx/>
                <a:latin typeface="Times New Roman" panose="02020603050405020304" pitchFamily="18" charset="0"/>
                <a:ea typeface="STXihei" panose="02010600040101010101" pitchFamily="2" charset="-122"/>
                <a:cs typeface="Times New Roman" panose="02020603050405020304" pitchFamily="18" charset="0"/>
              </a:rPr>
              <a:t>andragro@paho.org</a:t>
            </a:r>
          </a:p>
          <a:p>
            <a:pPr marL="0" marR="0" lvl="0" indent="0" algn="l" defTabSz="914400" rtl="0" eaLnBrk="1" fontAlgn="auto" latinLnBrk="0" hangingPunct="1">
              <a:lnSpc>
                <a:spcPct val="100000"/>
              </a:lnSpc>
              <a:spcBef>
                <a:spcPts val="700"/>
              </a:spcBef>
              <a:spcAft>
                <a:spcPts val="0"/>
              </a:spcAft>
              <a:buClr>
                <a:srgbClr val="DD8047"/>
              </a:buClr>
              <a:buSzPct val="60000"/>
              <a:buFontTx/>
              <a:buNone/>
              <a:tabLst/>
              <a:defRPr/>
            </a:pPr>
            <a:r>
              <a:rPr kumimoji="0" lang="en-US" sz="1800" b="1" i="0" u="none" strike="noStrike" kern="1200" cap="none" spc="0" normalizeH="0" baseline="0" noProof="0" dirty="0">
                <a:ln>
                  <a:noFill/>
                </a:ln>
                <a:solidFill>
                  <a:srgbClr val="0070C0"/>
                </a:solidFill>
                <a:effectLst/>
                <a:uLnTx/>
                <a:uFillTx/>
                <a:latin typeface="Times New Roman" panose="02020603050405020304" pitchFamily="18" charset="0"/>
                <a:ea typeface="STXihei" panose="02010600040101010101" pitchFamily="2" charset="-122"/>
                <a:cs typeface="Times New Roman" panose="02020603050405020304" pitchFamily="18" charset="0"/>
              </a:rPr>
              <a:t>				</a:t>
            </a:r>
            <a:r>
              <a:rPr kumimoji="0" lang="zh-CN" altLang="en-US" sz="1800" b="1" i="0" u="none" strike="noStrike" kern="1200" cap="none" spc="0" normalizeH="0" baseline="0" noProof="0" dirty="0">
                <a:ln>
                  <a:noFill/>
                </a:ln>
                <a:solidFill>
                  <a:srgbClr val="0070C0"/>
                </a:solidFill>
                <a:effectLst/>
                <a:uLnTx/>
                <a:uFillTx/>
                <a:latin typeface="Times New Roman" panose="02020603050405020304" pitchFamily="18" charset="0"/>
                <a:ea typeface="STXihei" panose="02010600040101010101" pitchFamily="2" charset="-122"/>
                <a:cs typeface="Times New Roman" panose="02020603050405020304" pitchFamily="18" charset="0"/>
              </a:rPr>
              <a:t>东南亚区域办事处：</a:t>
            </a:r>
            <a:r>
              <a:rPr kumimoji="0" lang="zh-CN" altLang="en-US" sz="1800" b="1" i="0" u="none" strike="noStrike" kern="1200" cap="none" spc="0" normalizeH="0" baseline="0" noProof="0">
                <a:ln>
                  <a:noFill/>
                </a:ln>
                <a:solidFill>
                  <a:srgbClr val="0070C0"/>
                </a:solidFill>
                <a:effectLst/>
                <a:uLnTx/>
                <a:uFillTx/>
                <a:latin typeface="Times New Roman" panose="02020603050405020304" pitchFamily="18" charset="0"/>
                <a:ea typeface="STXihei" panose="02010600040101010101" pitchFamily="2" charset="-122"/>
                <a:cs typeface="Times New Roman" panose="02020603050405020304" pitchFamily="18" charset="0"/>
              </a:rPr>
              <a:t>	</a:t>
            </a:r>
            <a:r>
              <a:rPr kumimoji="0" lang="en-US" sz="1800" b="1" i="0" u="none" strike="noStrike" kern="1200" cap="none" spc="0" normalizeH="0" baseline="0" noProof="0">
                <a:ln>
                  <a:noFill/>
                </a:ln>
                <a:solidFill>
                  <a:srgbClr val="0070C0"/>
                </a:solidFill>
                <a:effectLst/>
                <a:uLnTx/>
                <a:uFillTx/>
                <a:latin typeface="Times New Roman" panose="02020603050405020304" pitchFamily="18" charset="0"/>
                <a:ea typeface="STXihei" panose="02010600040101010101" pitchFamily="2" charset="-122"/>
                <a:cs typeface="Times New Roman" panose="02020603050405020304" pitchFamily="18" charset="0"/>
              </a:rPr>
              <a:t>katom</a:t>
            </a:r>
            <a:r>
              <a:rPr kumimoji="0" lang="en-US" sz="1800" b="1" i="0" u="none" strike="noStrike" kern="1200" cap="none" spc="0" normalizeH="0" baseline="0" noProof="0" dirty="0">
                <a:ln>
                  <a:noFill/>
                </a:ln>
                <a:solidFill>
                  <a:srgbClr val="0070C0"/>
                </a:solidFill>
                <a:effectLst/>
                <a:uLnTx/>
                <a:uFillTx/>
                <a:latin typeface="Times New Roman" panose="02020603050405020304" pitchFamily="18" charset="0"/>
                <a:ea typeface="STXihei" panose="02010600040101010101" pitchFamily="2" charset="-122"/>
                <a:cs typeface="Times New Roman" panose="02020603050405020304" pitchFamily="18" charset="0"/>
              </a:rPr>
              <a:t>@who.int; htikem@who.int</a:t>
            </a:r>
          </a:p>
          <a:p>
            <a:pPr marL="0" marR="0" lvl="0" indent="0" algn="l" defTabSz="914400" rtl="0" eaLnBrk="1" fontAlgn="auto" latinLnBrk="0" hangingPunct="1">
              <a:lnSpc>
                <a:spcPct val="100000"/>
              </a:lnSpc>
              <a:spcBef>
                <a:spcPts val="700"/>
              </a:spcBef>
              <a:spcAft>
                <a:spcPts val="0"/>
              </a:spcAft>
              <a:buClr>
                <a:srgbClr val="DD8047"/>
              </a:buClr>
              <a:buSzPct val="60000"/>
              <a:buFontTx/>
              <a:buNone/>
              <a:tabLst/>
              <a:defRPr/>
            </a:pPr>
            <a:r>
              <a:rPr kumimoji="0" lang="en-US" sz="1800" b="1" i="0" u="none" strike="noStrike" kern="1200" cap="none" spc="0" normalizeH="0" baseline="0" noProof="0" dirty="0">
                <a:ln>
                  <a:noFill/>
                </a:ln>
                <a:solidFill>
                  <a:srgbClr val="0070C0"/>
                </a:solidFill>
                <a:effectLst/>
                <a:uLnTx/>
                <a:uFillTx/>
                <a:latin typeface="Times New Roman" panose="02020603050405020304" pitchFamily="18" charset="0"/>
                <a:ea typeface="STXihei" panose="02010600040101010101" pitchFamily="2" charset="-122"/>
                <a:cs typeface="Times New Roman" panose="02020603050405020304" pitchFamily="18" charset="0"/>
              </a:rPr>
              <a:t>				</a:t>
            </a:r>
            <a:r>
              <a:rPr kumimoji="0" lang="zh-CN" altLang="en-US" sz="1800" b="1" i="0" u="none" strike="noStrike" kern="1200" cap="none" spc="0" normalizeH="0" baseline="0" noProof="0" dirty="0">
                <a:ln>
                  <a:noFill/>
                </a:ln>
                <a:solidFill>
                  <a:srgbClr val="0070C0"/>
                </a:solidFill>
                <a:effectLst/>
                <a:uLnTx/>
                <a:uFillTx/>
                <a:latin typeface="Times New Roman" panose="02020603050405020304" pitchFamily="18" charset="0"/>
                <a:ea typeface="STXihei" panose="02010600040101010101" pitchFamily="2" charset="-122"/>
                <a:cs typeface="Times New Roman" panose="02020603050405020304" pitchFamily="18" charset="0"/>
              </a:rPr>
              <a:t>西太平洋区域办事处：	</a:t>
            </a:r>
            <a:r>
              <a:rPr kumimoji="0" lang="en-US" sz="1800" b="1" i="0" u="none" strike="noStrike" kern="1200" cap="none" spc="0" normalizeH="0" baseline="0" noProof="0" dirty="0">
                <a:ln>
                  <a:noFill/>
                </a:ln>
                <a:solidFill>
                  <a:srgbClr val="0070C0"/>
                </a:solidFill>
                <a:effectLst/>
                <a:uLnTx/>
                <a:uFillTx/>
                <a:latin typeface="Times New Roman" panose="02020603050405020304" pitchFamily="18" charset="0"/>
                <a:ea typeface="STXihei" panose="02010600040101010101" pitchFamily="2" charset="-122"/>
                <a:cs typeface="Times New Roman" panose="02020603050405020304" pitchFamily="18" charset="0"/>
              </a:rPr>
              <a:t>eshofoniea@who.int</a:t>
            </a:r>
            <a:endParaRPr kumimoji="0" lang="en-GB" sz="1800" b="1" i="0" u="none" strike="noStrike" kern="1200" cap="none" spc="0" normalizeH="0" baseline="0" noProof="0" dirty="0">
              <a:ln>
                <a:noFill/>
              </a:ln>
              <a:solidFill>
                <a:srgbClr val="0070C0"/>
              </a:solidFill>
              <a:effectLst/>
              <a:uLnTx/>
              <a:uFillTx/>
              <a:latin typeface="Times New Roman" panose="02020603050405020304" pitchFamily="18" charset="0"/>
              <a:ea typeface="STXihei" panose="02010600040101010101" pitchFamily="2" charset="-122"/>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8C6D610C-26D0-4FA3-8062-200749C0C412}"/>
              </a:ext>
            </a:extLst>
          </p:cNvPr>
          <p:cNvSpPr/>
          <p:nvPr/>
        </p:nvSpPr>
        <p:spPr>
          <a:xfrm>
            <a:off x="4918924" y="4381796"/>
            <a:ext cx="2466240" cy="2153780"/>
          </a:xfrm>
          <a:prstGeom prst="roundRect">
            <a:avLst/>
          </a:prstGeom>
          <a:solidFill>
            <a:schemeClr val="bg1"/>
          </a:solidFill>
          <a:effectLst>
            <a:innerShdw blurRad="63500" dist="50800" dir="18900000">
              <a:prstClr val="black">
                <a:alpha val="50000"/>
              </a:prstClr>
            </a:innerShdw>
          </a:effectLst>
        </p:spPr>
        <p:txBody>
          <a:bodyPr wrap="squar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black"/>
                </a:solidFill>
                <a:effectLst/>
                <a:uLnTx/>
                <a:uFillTx/>
                <a:latin typeface="STXihei" panose="02010600040101010101" pitchFamily="2" charset="-122"/>
                <a:ea typeface="STXihei" panose="02010600040101010101" pitchFamily="2" charset="-122"/>
                <a:cs typeface="+mn-cs"/>
              </a:rPr>
              <a:t>关于冠状病毒</a:t>
            </a:r>
            <a:br>
              <a:rPr kumimoji="0" lang="en-US" altLang="zh-CN" sz="1400" b="1" i="0" u="none" strike="noStrike" kern="1200" cap="none" spc="0" normalizeH="0" baseline="0" noProof="0" dirty="0">
                <a:ln>
                  <a:noFill/>
                </a:ln>
                <a:solidFill>
                  <a:prstClr val="black"/>
                </a:solidFill>
                <a:effectLst/>
                <a:uLnTx/>
                <a:uFillTx/>
                <a:latin typeface="STXihei" panose="02010600040101010101" pitchFamily="2" charset="-122"/>
                <a:ea typeface="STXihei" panose="02010600040101010101" pitchFamily="2" charset="-122"/>
                <a:cs typeface="+mn-cs"/>
              </a:rPr>
            </a:br>
            <a:r>
              <a:rPr kumimoji="0" lang="zh-CN" altLang="en-US" sz="1400" b="1" i="0" u="none" strike="noStrike" kern="1200" cap="none" spc="0" normalizeH="0" baseline="0" noProof="0" dirty="0">
                <a:ln>
                  <a:noFill/>
                </a:ln>
                <a:solidFill>
                  <a:prstClr val="black"/>
                </a:solidFill>
                <a:effectLst/>
                <a:uLnTx/>
                <a:uFillTx/>
                <a:latin typeface="STXihei" panose="02010600040101010101" pitchFamily="2" charset="-122"/>
                <a:ea typeface="STXihei" panose="02010600040101010101" pitchFamily="2" charset="-122"/>
                <a:cs typeface="+mn-cs"/>
              </a:rPr>
              <a:t>的更多信息</a:t>
            </a:r>
          </a:p>
        </p:txBody>
      </p:sp>
      <p:pic>
        <p:nvPicPr>
          <p:cNvPr id="16" name="Picture 15">
            <a:hlinkClick r:id="rId5"/>
            <a:extLst>
              <a:ext uri="{FF2B5EF4-FFF2-40B4-BE49-F238E27FC236}">
                <a16:creationId xmlns:a16="http://schemas.microsoft.com/office/drawing/2014/main" id="{BD923BB1-F5AD-406F-BBD9-A8E464A1FDE4}"/>
              </a:ext>
            </a:extLst>
          </p:cNvPr>
          <p:cNvPicPr>
            <a:picLocks noChangeAspect="1"/>
          </p:cNvPicPr>
          <p:nvPr/>
        </p:nvPicPr>
        <p:blipFill>
          <a:blip r:embed="rId6" cstate="email">
            <a:alphaModFix/>
            <a:extLst>
              <a:ext uri="{28A0092B-C50C-407E-A947-70E740481C1C}">
                <a14:useLocalDpi xmlns:a14="http://schemas.microsoft.com/office/drawing/2010/main"/>
              </a:ext>
            </a:extLst>
          </a:blip>
          <a:stretch>
            <a:fillRect/>
          </a:stretch>
        </p:blipFill>
        <p:spPr>
          <a:xfrm>
            <a:off x="5633959" y="5090038"/>
            <a:ext cx="1036171" cy="1063135"/>
          </a:xfrm>
          <a:prstGeom prst="rect">
            <a:avLst/>
          </a:prstGeom>
        </p:spPr>
      </p:pic>
      <p:sp>
        <p:nvSpPr>
          <p:cNvPr id="17" name="TextBox 16">
            <a:extLst>
              <a:ext uri="{FF2B5EF4-FFF2-40B4-BE49-F238E27FC236}">
                <a16:creationId xmlns:a16="http://schemas.microsoft.com/office/drawing/2014/main" id="{CC06E5A8-EA35-4F91-A6BE-270512AABBE5}"/>
              </a:ext>
            </a:extLst>
          </p:cNvPr>
          <p:cNvSpPr txBox="1"/>
          <p:nvPr/>
        </p:nvSpPr>
        <p:spPr>
          <a:xfrm>
            <a:off x="5502434" y="6190486"/>
            <a:ext cx="139889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700"/>
              </a:spcBef>
              <a:spcAft>
                <a:spcPts val="0"/>
              </a:spcAft>
              <a:buClr>
                <a:srgbClr val="DD8047"/>
              </a:buClr>
              <a:buSzPct val="60000"/>
              <a:buFontTx/>
              <a:buNone/>
              <a:tabLst/>
              <a:defRPr/>
            </a:pPr>
            <a:r>
              <a:rPr kumimoji="0" lang="zh-CN" altLang="en-US" sz="1400" b="1" i="0" u="none" strike="noStrike" kern="1200" cap="none" spc="0" normalizeH="0" baseline="0" noProof="0" dirty="0">
                <a:ln>
                  <a:noFill/>
                </a:ln>
                <a:solidFill>
                  <a:srgbClr val="0070C0"/>
                </a:solidFill>
                <a:effectLst/>
                <a:uLnTx/>
                <a:uFillTx/>
                <a:latin typeface="STXihei" panose="02010600040101010101" pitchFamily="2" charset="-122"/>
                <a:ea typeface="STXihei" panose="02010600040101010101" pitchFamily="2" charset="-122"/>
                <a:cs typeface="Calibri" panose="020F0502020204030204" pitchFamily="34" charset="0"/>
              </a:rPr>
              <a:t>扫描或点击</a:t>
            </a:r>
          </a:p>
        </p:txBody>
      </p:sp>
      <p:sp>
        <p:nvSpPr>
          <p:cNvPr id="19" name="Rectangle: Rounded Corners 18">
            <a:extLst>
              <a:ext uri="{FF2B5EF4-FFF2-40B4-BE49-F238E27FC236}">
                <a16:creationId xmlns:a16="http://schemas.microsoft.com/office/drawing/2014/main" id="{143DD285-C321-4EA7-9111-A30C5465E894}"/>
              </a:ext>
            </a:extLst>
          </p:cNvPr>
          <p:cNvSpPr/>
          <p:nvPr/>
        </p:nvSpPr>
        <p:spPr>
          <a:xfrm>
            <a:off x="8598249" y="4381795"/>
            <a:ext cx="2466240" cy="2153780"/>
          </a:xfrm>
          <a:prstGeom prst="roundRect">
            <a:avLst/>
          </a:prstGeom>
          <a:solidFill>
            <a:schemeClr val="bg1"/>
          </a:solidFill>
          <a:effectLst>
            <a:innerShdw blurRad="63500" dist="50800" dir="18900000">
              <a:prstClr val="black">
                <a:alpha val="50000"/>
              </a:prstClr>
            </a:innerShdw>
          </a:effectLst>
        </p:spPr>
        <p:txBody>
          <a:bodyPr wrap="square">
            <a:noAutofit/>
          </a:bodyPr>
          <a:lstStyle/>
          <a:p>
            <a:pPr marL="0" marR="0" lvl="0" indent="0" algn="ctr" defTabSz="914400" rtl="0" eaLnBrk="1" fontAlgn="auto" latinLnBrk="0" hangingPunct="1">
              <a:lnSpc>
                <a:spcPct val="100000"/>
              </a:lnSpc>
              <a:spcBef>
                <a:spcPts val="0"/>
              </a:spcBef>
              <a:spcAft>
                <a:spcPts val="0"/>
              </a:spcAft>
              <a:buClrTx/>
              <a:buSzTx/>
              <a:buFontTx/>
              <a:buNone/>
              <a:tabLst>
                <a:tab pos="1882775" algn="r"/>
              </a:tabLst>
              <a:defRPr/>
            </a:pPr>
            <a:r>
              <a:rPr kumimoji="0" lang="zh-CN" altLang="en-US" sz="1400" b="1" i="0" u="none" strike="noStrike" kern="1200" cap="none" spc="0" normalizeH="0" baseline="0" noProof="0" dirty="0">
                <a:ln>
                  <a:noFill/>
                </a:ln>
                <a:solidFill>
                  <a:prstClr val="black"/>
                </a:solidFill>
                <a:effectLst/>
                <a:uLnTx/>
                <a:uFillTx/>
                <a:latin typeface="STXihei" panose="02010600040101010101" pitchFamily="2" charset="-122"/>
                <a:ea typeface="STXihei" panose="02010600040101010101" pitchFamily="2" charset="-122"/>
                <a:cs typeface="+mn-cs"/>
              </a:rPr>
              <a:t>世卫组织</a:t>
            </a:r>
            <a:br>
              <a:rPr kumimoji="0" lang="en-US" altLang="zh-CN" sz="1400" b="1" i="0" u="none" strike="noStrike" kern="1200" cap="none" spc="0" normalizeH="0" baseline="0" noProof="0" dirty="0">
                <a:ln>
                  <a:noFill/>
                </a:ln>
                <a:solidFill>
                  <a:prstClr val="black"/>
                </a:solidFill>
                <a:effectLst/>
                <a:uLnTx/>
                <a:uFillTx/>
                <a:latin typeface="STXihei" panose="02010600040101010101" pitchFamily="2" charset="-122"/>
                <a:ea typeface="STXihei" panose="02010600040101010101" pitchFamily="2" charset="-122"/>
                <a:cs typeface="+mn-cs"/>
              </a:rPr>
            </a:br>
            <a:r>
              <a:rPr kumimoji="0" lang="zh-CN" altLang="en-US" sz="1400" b="1" i="0" u="none" strike="noStrike" kern="1200" cap="none" spc="0" normalizeH="0" baseline="0" noProof="0" dirty="0">
                <a:ln>
                  <a:noFill/>
                </a:ln>
                <a:solidFill>
                  <a:prstClr val="black"/>
                </a:solidFill>
                <a:effectLst/>
                <a:uLnTx/>
                <a:uFillTx/>
                <a:latin typeface="STXihei" panose="02010600040101010101" pitchFamily="2" charset="-122"/>
                <a:ea typeface="STXihei" panose="02010600040101010101" pitchFamily="2" charset="-122"/>
                <a:cs typeface="+mn-cs"/>
              </a:rPr>
              <a:t>模拟演练资源</a:t>
            </a:r>
            <a:endParaRPr kumimoji="0" lang="en-US" sz="1400" b="1" i="0" u="none" strike="noStrike" kern="1200" cap="none" spc="0" normalizeH="0" baseline="0" noProof="0" dirty="0">
              <a:ln>
                <a:noFill/>
              </a:ln>
              <a:solidFill>
                <a:prstClr val="black"/>
              </a:solidFill>
              <a:effectLst/>
              <a:uLnTx/>
              <a:uFillTx/>
              <a:latin typeface="STXihei" panose="02010600040101010101" pitchFamily="2" charset="-122"/>
              <a:ea typeface="STXihei" panose="02010600040101010101" pitchFamily="2" charset="-122"/>
              <a:cs typeface="+mn-cs"/>
            </a:endParaRPr>
          </a:p>
        </p:txBody>
      </p:sp>
      <p:pic>
        <p:nvPicPr>
          <p:cNvPr id="4" name="Picture 3">
            <a:hlinkClick r:id="rId7"/>
            <a:extLst>
              <a:ext uri="{FF2B5EF4-FFF2-40B4-BE49-F238E27FC236}">
                <a16:creationId xmlns:a16="http://schemas.microsoft.com/office/drawing/2014/main" id="{8D4128EA-2D55-489B-A288-BCFD7174DEE5}"/>
              </a:ext>
            </a:extLst>
          </p:cNvPr>
          <p:cNvPicPr>
            <a:picLocks noChangeAspect="1"/>
          </p:cNvPicPr>
          <p:nvPr/>
        </p:nvPicPr>
        <p:blipFill>
          <a:blip r:embed="rId8"/>
          <a:stretch>
            <a:fillRect/>
          </a:stretch>
        </p:blipFill>
        <p:spPr>
          <a:xfrm>
            <a:off x="9271436" y="5064618"/>
            <a:ext cx="1119866" cy="1113974"/>
          </a:xfrm>
          <a:prstGeom prst="rect">
            <a:avLst/>
          </a:prstGeom>
        </p:spPr>
      </p:pic>
      <p:sp>
        <p:nvSpPr>
          <p:cNvPr id="20" name="TextBox 19">
            <a:extLst>
              <a:ext uri="{FF2B5EF4-FFF2-40B4-BE49-F238E27FC236}">
                <a16:creationId xmlns:a16="http://schemas.microsoft.com/office/drawing/2014/main" id="{8C6E2D8B-9E90-47C9-847D-B1B528939382}"/>
              </a:ext>
            </a:extLst>
          </p:cNvPr>
          <p:cNvSpPr txBox="1"/>
          <p:nvPr/>
        </p:nvSpPr>
        <p:spPr>
          <a:xfrm>
            <a:off x="9131922" y="6227798"/>
            <a:ext cx="139889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700"/>
              </a:spcBef>
              <a:spcAft>
                <a:spcPts val="0"/>
              </a:spcAft>
              <a:buClr>
                <a:srgbClr val="DD8047"/>
              </a:buClr>
              <a:buSzPct val="60000"/>
              <a:buFontTx/>
              <a:buNone/>
              <a:tabLst/>
              <a:defRPr/>
            </a:pPr>
            <a:r>
              <a:rPr kumimoji="0" lang="zh-CN" altLang="en-US" sz="1400" b="1" i="0" u="none" strike="noStrike" kern="1200" cap="none" spc="0" normalizeH="0" baseline="0" noProof="0" dirty="0">
                <a:ln>
                  <a:noFill/>
                </a:ln>
                <a:solidFill>
                  <a:srgbClr val="0070C0"/>
                </a:solidFill>
                <a:effectLst/>
                <a:uLnTx/>
                <a:uFillTx/>
                <a:latin typeface="STXihei" panose="02010600040101010101" pitchFamily="2" charset="-122"/>
                <a:ea typeface="STXihei" panose="02010600040101010101" pitchFamily="2" charset="-122"/>
                <a:cs typeface="Calibri" panose="020F0502020204030204" pitchFamily="34" charset="0"/>
              </a:rPr>
              <a:t>扫描或点击</a:t>
            </a:r>
          </a:p>
        </p:txBody>
      </p:sp>
    </p:spTree>
    <p:extLst>
      <p:ext uri="{BB962C8B-B14F-4D97-AF65-F5344CB8AC3E}">
        <p14:creationId xmlns:p14="http://schemas.microsoft.com/office/powerpoint/2010/main" val="308803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519" y="0"/>
            <a:ext cx="8153400" cy="566822"/>
          </a:xfrm>
          <a:prstGeom prst="rect">
            <a:avLst/>
          </a:prstGeom>
        </p:spPr>
        <p:txBody>
          <a:bodyPr vert="horz" wrap="square" lIns="0" tIns="12700" rIns="0" bIns="0" rtlCol="0">
            <a:spAutoFit/>
          </a:bodyPr>
          <a:lstStyle/>
          <a:p>
            <a:pPr marL="12700">
              <a:lnSpc>
                <a:spcPct val="100000"/>
              </a:lnSpc>
              <a:spcBef>
                <a:spcPts val="100"/>
              </a:spcBef>
            </a:pPr>
            <a:r>
              <a:rPr lang="zh-CN" altLang="zh-CN" sz="3600" dirty="0">
                <a:latin typeface="STXihei" panose="02010600040101010101" pitchFamily="2" charset="-122"/>
                <a:ea typeface="STXihei" panose="02010600040101010101" pitchFamily="2" charset="-122"/>
                <a:cs typeface="Times New Roman" panose="02020603050405020304" pitchFamily="18" charset="0"/>
              </a:rPr>
              <a:t>指导防范和应对工作</a:t>
            </a:r>
            <a:endParaRPr sz="3600" dirty="0">
              <a:latin typeface="STXihei" panose="02010600040101010101" pitchFamily="2" charset="-122"/>
              <a:ea typeface="STXihei" panose="02010600040101010101" pitchFamily="2" charset="-122"/>
            </a:endParaRPr>
          </a:p>
        </p:txBody>
      </p:sp>
      <p:sp>
        <p:nvSpPr>
          <p:cNvPr id="4" name="object 4"/>
          <p:cNvSpPr txBox="1"/>
          <p:nvPr/>
        </p:nvSpPr>
        <p:spPr>
          <a:xfrm>
            <a:off x="11485176" y="6634184"/>
            <a:ext cx="534035" cy="179536"/>
          </a:xfrm>
          <a:prstGeom prst="rect">
            <a:avLst/>
          </a:prstGeom>
        </p:spPr>
        <p:txBody>
          <a:bodyPr vert="horz" wrap="square" lIns="0" tIns="0" rIns="0" bIns="0" rtlCol="0">
            <a:spAutoFit/>
          </a:bodyPr>
          <a:lstStyle/>
          <a:p>
            <a:pPr marL="12700">
              <a:lnSpc>
                <a:spcPts val="1425"/>
              </a:lnSpc>
            </a:pPr>
            <a:r>
              <a:rPr lang="zh-CN" altLang="en-US"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第</a:t>
            </a:r>
            <a:fld id="{81D60167-4931-47E6-BA6A-407CBD079E47}" type="slidenum">
              <a:rPr sz="1200" b="1" smtClean="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3</a:t>
            </a:fld>
            <a:r>
              <a:rPr lang="zh-CN" altLang="en-US"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页</a:t>
            </a:r>
            <a:endParaRPr sz="1200" dirty="0">
              <a:latin typeface="Times New Roman" panose="02020603050405020304" pitchFamily="18" charset="0"/>
              <a:ea typeface="STXihei" panose="02010600040101010101" pitchFamily="2" charset="-122"/>
              <a:cs typeface="Times New Roman" panose="02020603050405020304" pitchFamily="18" charset="0"/>
            </a:endParaRPr>
          </a:p>
        </p:txBody>
      </p:sp>
      <p:sp>
        <p:nvSpPr>
          <p:cNvPr id="5" name="object 5"/>
          <p:cNvSpPr txBox="1">
            <a:spLocks noGrp="1"/>
          </p:cNvSpPr>
          <p:nvPr>
            <p:ph type="ftr" sz="quarter" idx="5"/>
          </p:nvPr>
        </p:nvSpPr>
        <p:spPr>
          <a:xfrm>
            <a:off x="76269" y="6652472"/>
            <a:ext cx="1776730" cy="184666"/>
          </a:xfrm>
          <a:prstGeom prst="rect">
            <a:avLst/>
          </a:prstGeom>
        </p:spPr>
        <p:txBody>
          <a:bodyPr vert="horz" wrap="square" lIns="0" tIns="0" rIns="0" bIns="0" rtlCol="0">
            <a:spAutoFit/>
          </a:bodyPr>
          <a:lstStyle/>
          <a:p>
            <a:pPr marL="12700">
              <a:lnSpc>
                <a:spcPct val="100000"/>
              </a:lnSpc>
              <a:spcBef>
                <a:spcPts val="100"/>
              </a:spcBef>
            </a:pPr>
            <a:r>
              <a:rPr lang="zh-CN" altLang="en-US" spc="-5" dirty="0">
                <a:solidFill>
                  <a:srgbClr val="FFFFFF"/>
                </a:solidFill>
                <a:latin typeface="STXihei" panose="02010600040101010101" pitchFamily="2" charset="-122"/>
                <a:ea typeface="STXihei" panose="02010600040101010101" pitchFamily="2" charset="-122"/>
                <a:cs typeface="Times New Roman" panose="02020603050405020304" pitchFamily="18" charset="0"/>
              </a:rPr>
              <a:t>模拟演练</a:t>
            </a:r>
          </a:p>
        </p:txBody>
      </p:sp>
      <p:sp>
        <p:nvSpPr>
          <p:cNvPr id="6" name="object 6"/>
          <p:cNvSpPr txBox="1"/>
          <p:nvPr/>
        </p:nvSpPr>
        <p:spPr>
          <a:xfrm>
            <a:off x="2374926" y="6652472"/>
            <a:ext cx="2566670" cy="179536"/>
          </a:xfrm>
          <a:prstGeom prst="rect">
            <a:avLst/>
          </a:prstGeom>
        </p:spPr>
        <p:txBody>
          <a:bodyPr vert="horz" wrap="square" lIns="0" tIns="0" rIns="0" bIns="0" rtlCol="0">
            <a:spAutoFit/>
          </a:bodyPr>
          <a:lstStyle/>
          <a:p>
            <a:pPr marL="12700">
              <a:lnSpc>
                <a:spcPts val="1425"/>
              </a:lnSpc>
            </a:pPr>
            <a:r>
              <a:rPr lang="zh-CN" altLang="en-US"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新型冠状病毒 （</a:t>
            </a:r>
            <a:r>
              <a:rPr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COVID-19</a:t>
            </a:r>
            <a:r>
              <a:rPr lang="zh-CN" altLang="en-US"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a:t>
            </a:r>
            <a:endParaRPr sz="1200" dirty="0">
              <a:latin typeface="Times New Roman" panose="02020603050405020304" pitchFamily="18" charset="0"/>
              <a:ea typeface="STXihei" panose="02010600040101010101" pitchFamily="2" charset="-122"/>
              <a:cs typeface="Times New Roman" panose="02020603050405020304" pitchFamily="18" charset="0"/>
            </a:endParaRPr>
          </a:p>
        </p:txBody>
      </p:sp>
      <p:sp>
        <p:nvSpPr>
          <p:cNvPr id="7" name="object 7"/>
          <p:cNvSpPr txBox="1"/>
          <p:nvPr/>
        </p:nvSpPr>
        <p:spPr>
          <a:xfrm>
            <a:off x="5560608" y="6652472"/>
            <a:ext cx="1200150" cy="179536"/>
          </a:xfrm>
          <a:prstGeom prst="rect">
            <a:avLst/>
          </a:prstGeom>
        </p:spPr>
        <p:txBody>
          <a:bodyPr vert="horz" wrap="square" lIns="0" tIns="0" rIns="0" bIns="0" rtlCol="0">
            <a:spAutoFit/>
          </a:bodyPr>
          <a:lstStyle/>
          <a:p>
            <a:pPr marL="12700">
              <a:lnSpc>
                <a:spcPts val="1425"/>
              </a:lnSpc>
            </a:pPr>
            <a:r>
              <a:rPr lang="en-US" altLang="zh-CN"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2020</a:t>
            </a:r>
            <a:r>
              <a:rPr lang="zh-CN" altLang="en-US"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年</a:t>
            </a:r>
            <a:r>
              <a:rPr lang="en-US" altLang="zh-CN"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10</a:t>
            </a:r>
            <a:r>
              <a:rPr lang="zh-CN" altLang="en-US"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月</a:t>
            </a:r>
            <a:r>
              <a:rPr lang="en-US" altLang="zh-CN"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20</a:t>
            </a:r>
            <a:r>
              <a:rPr lang="zh-CN" altLang="en-US"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日</a:t>
            </a:r>
            <a:endParaRPr sz="1200" dirty="0">
              <a:latin typeface="Times New Roman" panose="02020603050405020304" pitchFamily="18" charset="0"/>
              <a:ea typeface="STXihei" panose="02010600040101010101" pitchFamily="2" charset="-122"/>
              <a:cs typeface="Times New Roman" panose="02020603050405020304" pitchFamily="18" charset="0"/>
            </a:endParaRPr>
          </a:p>
        </p:txBody>
      </p:sp>
      <p:sp>
        <p:nvSpPr>
          <p:cNvPr id="3" name="object 3"/>
          <p:cNvSpPr txBox="1"/>
          <p:nvPr/>
        </p:nvSpPr>
        <p:spPr>
          <a:xfrm>
            <a:off x="231519" y="893570"/>
            <a:ext cx="11669395" cy="1367041"/>
          </a:xfrm>
          <a:prstGeom prst="rect">
            <a:avLst/>
          </a:prstGeom>
        </p:spPr>
        <p:txBody>
          <a:bodyPr vert="horz" wrap="square" lIns="0" tIns="12700" rIns="0" bIns="0" rtlCol="0">
            <a:spAutoFit/>
          </a:bodyPr>
          <a:lstStyle/>
          <a:p>
            <a:pPr marL="12700" algn="just">
              <a:spcBef>
                <a:spcPts val="100"/>
              </a:spcBef>
              <a:spcAft>
                <a:spcPts val="2400"/>
              </a:spcAft>
            </a:pPr>
            <a:r>
              <a:rPr lang="zh-CN" altLang="en-US" sz="2800" b="1" spc="-5" dirty="0">
                <a:solidFill>
                  <a:srgbClr val="005D85"/>
                </a:solidFill>
                <a:latin typeface="STXihei" panose="02010600040101010101" pitchFamily="2" charset="-122"/>
                <a:ea typeface="STXihei" panose="02010600040101010101" pitchFamily="2" charset="-122"/>
                <a:cs typeface="Arial"/>
              </a:rPr>
              <a:t>世卫组织提供了最新和准确的建议</a:t>
            </a:r>
            <a:endParaRPr sz="2950" dirty="0">
              <a:latin typeface="STXihei" panose="02010600040101010101" pitchFamily="2" charset="-122"/>
              <a:ea typeface="STXihei" panose="02010600040101010101" pitchFamily="2" charset="-122"/>
              <a:cs typeface="Arial"/>
            </a:endParaRPr>
          </a:p>
          <a:p>
            <a:pPr marL="12700" marR="5080" indent="720000" algn="just">
              <a:spcAft>
                <a:spcPts val="3000"/>
              </a:spcAft>
            </a:pPr>
            <a:r>
              <a:rPr lang="zh-CN" altLang="en-US" sz="2000" spc="-5" dirty="0">
                <a:latin typeface="Times New Roman" panose="02020603050405020304" pitchFamily="18" charset="0"/>
                <a:ea typeface="KaiTi" panose="02010609060101010101" pitchFamily="49" charset="-122"/>
                <a:cs typeface="Times New Roman" panose="02020603050405020304" pitchFamily="18" charset="0"/>
              </a:rPr>
              <a:t>在类似</a:t>
            </a:r>
            <a:r>
              <a:rPr lang="en-US" altLang="zh-CN" sz="2000" spc="-5" dirty="0">
                <a:latin typeface="Times New Roman" panose="02020603050405020304" pitchFamily="18" charset="0"/>
                <a:ea typeface="KaiTi" panose="02010609060101010101" pitchFamily="49" charset="-122"/>
                <a:cs typeface="Times New Roman" panose="02020603050405020304" pitchFamily="18" charset="0"/>
              </a:rPr>
              <a:t>COVID-19</a:t>
            </a:r>
            <a:r>
              <a:rPr lang="zh-CN" altLang="en-US" sz="2000" spc="-5" dirty="0">
                <a:latin typeface="Times New Roman" panose="02020603050405020304" pitchFamily="18" charset="0"/>
                <a:ea typeface="KaiTi" panose="02010609060101010101" pitchFamily="49" charset="-122"/>
                <a:cs typeface="Times New Roman" panose="02020603050405020304" pitchFamily="18" charset="0"/>
              </a:rPr>
              <a:t>大流行这样的突发卫生事件中，世卫组织最重要的作用之一是收集世界各地的数据和研究结果，对其进行评估，然后就如何进行应对向各国提供建议。</a:t>
            </a:r>
            <a:endParaRPr sz="2050" dirty="0">
              <a:latin typeface="Times New Roman" panose="02020603050405020304" pitchFamily="18" charset="0"/>
              <a:ea typeface="KaiTi" panose="02010609060101010101" pitchFamily="49" charset="-122"/>
              <a:cs typeface="Times New Roman" panose="02020603050405020304" pitchFamily="18" charset="0"/>
            </a:endParaRPr>
          </a:p>
        </p:txBody>
      </p:sp>
      <p:sp>
        <p:nvSpPr>
          <p:cNvPr id="9" name="Rectangle 8">
            <a:extLst>
              <a:ext uri="{FF2B5EF4-FFF2-40B4-BE49-F238E27FC236}">
                <a16:creationId xmlns:a16="http://schemas.microsoft.com/office/drawing/2014/main" id="{C4994160-7615-4D96-9A6B-F65E0E2C8B7D}"/>
              </a:ext>
            </a:extLst>
          </p:cNvPr>
          <p:cNvSpPr/>
          <p:nvPr/>
        </p:nvSpPr>
        <p:spPr>
          <a:xfrm>
            <a:off x="152400" y="3169652"/>
            <a:ext cx="5257800" cy="2554545"/>
          </a:xfrm>
          <a:prstGeom prst="rect">
            <a:avLst/>
          </a:prstGeom>
        </p:spPr>
        <p:txBody>
          <a:bodyPr wrap="square">
            <a:spAutoFit/>
          </a:bodyPr>
          <a:lstStyle/>
          <a:p>
            <a:pPr marL="12700" marR="5080" lvl="0" indent="720000" algn="just">
              <a:spcAft>
                <a:spcPts val="3000"/>
              </a:spcAft>
            </a:pPr>
            <a:r>
              <a:rPr lang="zh-CN" altLang="en-US" sz="2000" dirty="0">
                <a:solidFill>
                  <a:prstClr val="black"/>
                </a:solidFill>
                <a:latin typeface="Times New Roman" panose="02020603050405020304" pitchFamily="18" charset="0"/>
                <a:ea typeface="KaiTi" panose="02010609060101010101" pitchFamily="49" charset="-122"/>
                <a:cs typeface="Times New Roman" panose="02020603050405020304" pitchFamily="18" charset="0"/>
              </a:rPr>
              <a:t>自</a:t>
            </a:r>
            <a:r>
              <a:rPr lang="en-US" altLang="zh-CN" sz="2000" dirty="0">
                <a:solidFill>
                  <a:prstClr val="black"/>
                </a:solidFill>
                <a:latin typeface="Times New Roman" panose="02020603050405020304" pitchFamily="18" charset="0"/>
                <a:ea typeface="KaiTi" panose="02010609060101010101" pitchFamily="49" charset="-122"/>
                <a:cs typeface="Times New Roman" panose="02020603050405020304" pitchFamily="18" charset="0"/>
              </a:rPr>
              <a:t>2020</a:t>
            </a:r>
            <a:r>
              <a:rPr lang="zh-CN" altLang="en-US" sz="2000" dirty="0">
                <a:solidFill>
                  <a:prstClr val="black"/>
                </a:solidFill>
                <a:latin typeface="Times New Roman" panose="02020603050405020304" pitchFamily="18" charset="0"/>
                <a:ea typeface="KaiTi" panose="02010609060101010101" pitchFamily="49" charset="-122"/>
                <a:cs typeface="Times New Roman" panose="02020603050405020304" pitchFamily="18" charset="0"/>
              </a:rPr>
              <a:t>年</a:t>
            </a:r>
            <a:r>
              <a:rPr lang="en-US" altLang="zh-CN" sz="2000" dirty="0">
                <a:solidFill>
                  <a:prstClr val="black"/>
                </a:solidFill>
                <a:latin typeface="Times New Roman" panose="02020603050405020304" pitchFamily="18" charset="0"/>
                <a:ea typeface="KaiTi" panose="02010609060101010101" pitchFamily="49" charset="-122"/>
                <a:cs typeface="Times New Roman" panose="02020603050405020304" pitchFamily="18" charset="0"/>
              </a:rPr>
              <a:t>1</a:t>
            </a:r>
            <a:r>
              <a:rPr lang="zh-CN" altLang="en-US" sz="2000" dirty="0">
                <a:solidFill>
                  <a:prstClr val="black"/>
                </a:solidFill>
                <a:latin typeface="Times New Roman" panose="02020603050405020304" pitchFamily="18" charset="0"/>
                <a:ea typeface="KaiTi" panose="02010609060101010101" pitchFamily="49" charset="-122"/>
                <a:cs typeface="Times New Roman" panose="02020603050405020304" pitchFamily="18" charset="0"/>
              </a:rPr>
              <a:t>月以来，世卫组织已经发布了</a:t>
            </a:r>
            <a:r>
              <a:rPr lang="en-US" altLang="zh-CN" sz="2000" dirty="0">
                <a:solidFill>
                  <a:prstClr val="black"/>
                </a:solidFill>
                <a:latin typeface="Times New Roman" panose="02020603050405020304" pitchFamily="18" charset="0"/>
                <a:ea typeface="KaiTi" panose="02010609060101010101" pitchFamily="49" charset="-122"/>
                <a:cs typeface="Times New Roman" panose="02020603050405020304" pitchFamily="18" charset="0"/>
              </a:rPr>
              <a:t>100</a:t>
            </a:r>
            <a:r>
              <a:rPr lang="zh-CN" altLang="en-US" sz="2000" dirty="0">
                <a:solidFill>
                  <a:prstClr val="black"/>
                </a:solidFill>
                <a:latin typeface="Times New Roman" panose="02020603050405020304" pitchFamily="18" charset="0"/>
                <a:ea typeface="KaiTi" panose="02010609060101010101" pitchFamily="49" charset="-122"/>
                <a:cs typeface="Times New Roman" panose="02020603050405020304" pitchFamily="18" charset="0"/>
              </a:rPr>
              <a:t>多份有关</a:t>
            </a:r>
            <a:r>
              <a:rPr lang="en-US" altLang="zh-CN" sz="2000" dirty="0">
                <a:solidFill>
                  <a:prstClr val="black"/>
                </a:solidFill>
                <a:latin typeface="Times New Roman" panose="02020603050405020304" pitchFamily="18" charset="0"/>
                <a:ea typeface="KaiTi" panose="02010609060101010101" pitchFamily="49" charset="-122"/>
                <a:cs typeface="Times New Roman" panose="02020603050405020304" pitchFamily="18" charset="0"/>
              </a:rPr>
              <a:t>COVID-19</a:t>
            </a:r>
            <a:r>
              <a:rPr lang="zh-CN" altLang="en-US" sz="2000" dirty="0">
                <a:solidFill>
                  <a:prstClr val="black"/>
                </a:solidFill>
                <a:latin typeface="Times New Roman" panose="02020603050405020304" pitchFamily="18" charset="0"/>
                <a:ea typeface="KaiTi" panose="02010609060101010101" pitchFamily="49" charset="-122"/>
                <a:cs typeface="Times New Roman" panose="02020603050405020304" pitchFamily="18" charset="0"/>
              </a:rPr>
              <a:t>的文件。其中，一半以上是具体的技术指导，涉及如何发现和检测病例，如何根据疾病的严重程度为患者提供安全和适当的护理，如何追踪和隔离接触者，如何防止人与人之间的传播，如何保护卫生保健工作者，以及如何帮助社区做出适当反应。</a:t>
            </a:r>
          </a:p>
        </p:txBody>
      </p:sp>
      <p:pic>
        <p:nvPicPr>
          <p:cNvPr id="10" name="Picture 9">
            <a:extLst>
              <a:ext uri="{FF2B5EF4-FFF2-40B4-BE49-F238E27FC236}">
                <a16:creationId xmlns:a16="http://schemas.microsoft.com/office/drawing/2014/main" id="{3103EC3B-04F0-4BB4-B345-C36BF3A939F2}"/>
              </a:ext>
            </a:extLst>
          </p:cNvPr>
          <p:cNvPicPr>
            <a:picLocks noChangeAspect="1"/>
          </p:cNvPicPr>
          <p:nvPr/>
        </p:nvPicPr>
        <p:blipFill>
          <a:blip r:embed="rId3"/>
          <a:stretch>
            <a:fillRect/>
          </a:stretch>
        </p:blipFill>
        <p:spPr>
          <a:xfrm>
            <a:off x="5597997" y="2530434"/>
            <a:ext cx="6594003" cy="343399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519" y="0"/>
            <a:ext cx="7857490" cy="574040"/>
          </a:xfrm>
          <a:prstGeom prst="rect">
            <a:avLst/>
          </a:prstGeom>
        </p:spPr>
        <p:txBody>
          <a:bodyPr vert="horz" wrap="square" lIns="0" tIns="12700" rIns="0" bIns="0" rtlCol="0">
            <a:spAutoFit/>
          </a:bodyPr>
          <a:lstStyle/>
          <a:p>
            <a:pPr marL="12700">
              <a:lnSpc>
                <a:spcPct val="100000"/>
              </a:lnSpc>
              <a:spcBef>
                <a:spcPts val="100"/>
              </a:spcBef>
            </a:pPr>
            <a:r>
              <a:rPr lang="zh-CN" altLang="en-US" sz="3600" spc="-5" dirty="0">
                <a:latin typeface="STXihei" panose="02010600040101010101" pitchFamily="2" charset="-122"/>
                <a:ea typeface="STXihei" panose="02010600040101010101" pitchFamily="2" charset="-122"/>
              </a:rPr>
              <a:t>桌面演练是什么？</a:t>
            </a:r>
            <a:endParaRPr sz="3600" dirty="0">
              <a:latin typeface="STXihei" panose="02010600040101010101" pitchFamily="2" charset="-122"/>
              <a:ea typeface="STXihei" panose="02010600040101010101" pitchFamily="2" charset="-122"/>
            </a:endParaRPr>
          </a:p>
        </p:txBody>
      </p:sp>
      <p:sp>
        <p:nvSpPr>
          <p:cNvPr id="5" name="object 5"/>
          <p:cNvSpPr txBox="1"/>
          <p:nvPr/>
        </p:nvSpPr>
        <p:spPr>
          <a:xfrm>
            <a:off x="11485176" y="6634184"/>
            <a:ext cx="534035" cy="179536"/>
          </a:xfrm>
          <a:prstGeom prst="rect">
            <a:avLst/>
          </a:prstGeom>
        </p:spPr>
        <p:txBody>
          <a:bodyPr vert="horz" wrap="square" lIns="0" tIns="0" rIns="0" bIns="0" rtlCol="0">
            <a:spAutoFit/>
          </a:bodyPr>
          <a:lstStyle/>
          <a:p>
            <a:pPr marL="12700">
              <a:lnSpc>
                <a:spcPts val="1425"/>
              </a:lnSpc>
            </a:pPr>
            <a:r>
              <a:rPr lang="zh-CN" altLang="en-US"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第</a:t>
            </a:r>
            <a:fld id="{81D60167-4931-47E6-BA6A-407CBD079E47}" type="slidenum">
              <a:rPr sz="1200" b="1" smtClean="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4</a:t>
            </a:fld>
            <a:r>
              <a:rPr lang="zh-CN" altLang="en-US"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页</a:t>
            </a:r>
            <a:endParaRPr sz="1200" dirty="0">
              <a:latin typeface="Times New Roman" panose="02020603050405020304" pitchFamily="18" charset="0"/>
              <a:ea typeface="STXihei" panose="02010600040101010101" pitchFamily="2" charset="-122"/>
              <a:cs typeface="Times New Roman" panose="02020603050405020304" pitchFamily="18" charset="0"/>
            </a:endParaRPr>
          </a:p>
        </p:txBody>
      </p:sp>
      <p:sp>
        <p:nvSpPr>
          <p:cNvPr id="6" name="object 6"/>
          <p:cNvSpPr txBox="1">
            <a:spLocks noGrp="1"/>
          </p:cNvSpPr>
          <p:nvPr>
            <p:ph type="ftr" sz="quarter" idx="5"/>
          </p:nvPr>
        </p:nvSpPr>
        <p:spPr>
          <a:xfrm>
            <a:off x="172789" y="6634184"/>
            <a:ext cx="1680210" cy="179536"/>
          </a:xfrm>
          <a:prstGeom prst="rect">
            <a:avLst/>
          </a:prstGeom>
        </p:spPr>
        <p:txBody>
          <a:bodyPr vert="horz" wrap="square" lIns="0" tIns="0" rIns="0" bIns="0" rtlCol="0">
            <a:spAutoFit/>
          </a:bodyPr>
          <a:lstStyle/>
          <a:p>
            <a:pPr marL="12700">
              <a:lnSpc>
                <a:spcPts val="1425"/>
              </a:lnSpc>
            </a:pPr>
            <a:r>
              <a:rPr lang="zh-CN" altLang="en-US" spc="-15" dirty="0">
                <a:latin typeface="STXihei" panose="02010600040101010101" pitchFamily="2" charset="-122"/>
                <a:ea typeface="STXihei" panose="02010600040101010101" pitchFamily="2" charset="-122"/>
              </a:rPr>
              <a:t>模拟演练</a:t>
            </a:r>
            <a:endParaRPr spc="-5" dirty="0">
              <a:latin typeface="STXihei" panose="02010600040101010101" pitchFamily="2" charset="-122"/>
              <a:ea typeface="STXihei" panose="02010600040101010101" pitchFamily="2" charset="-122"/>
            </a:endParaRPr>
          </a:p>
        </p:txBody>
      </p:sp>
      <p:sp>
        <p:nvSpPr>
          <p:cNvPr id="7" name="object 7"/>
          <p:cNvSpPr txBox="1"/>
          <p:nvPr/>
        </p:nvSpPr>
        <p:spPr>
          <a:xfrm>
            <a:off x="2374926" y="6652472"/>
            <a:ext cx="2566670" cy="179536"/>
          </a:xfrm>
          <a:prstGeom prst="rect">
            <a:avLst/>
          </a:prstGeom>
        </p:spPr>
        <p:txBody>
          <a:bodyPr vert="horz" wrap="square" lIns="0" tIns="0" rIns="0" bIns="0" rtlCol="0">
            <a:spAutoFit/>
          </a:bodyPr>
          <a:lstStyle/>
          <a:p>
            <a:pPr marL="12700">
              <a:lnSpc>
                <a:spcPts val="1425"/>
              </a:lnSpc>
            </a:pPr>
            <a:r>
              <a:rPr lang="zh-CN" altLang="en-US"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新型冠状病毒 （</a:t>
            </a:r>
            <a:r>
              <a:rPr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COVID-19</a:t>
            </a:r>
            <a:r>
              <a:rPr lang="zh-CN" altLang="en-US"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a:t>
            </a:r>
            <a:endParaRPr sz="1200" dirty="0">
              <a:latin typeface="Times New Roman" panose="02020603050405020304" pitchFamily="18" charset="0"/>
              <a:ea typeface="STXihei" panose="02010600040101010101" pitchFamily="2" charset="-122"/>
              <a:cs typeface="Times New Roman" panose="02020603050405020304" pitchFamily="18" charset="0"/>
            </a:endParaRPr>
          </a:p>
        </p:txBody>
      </p:sp>
      <p:sp>
        <p:nvSpPr>
          <p:cNvPr id="8" name="object 8"/>
          <p:cNvSpPr txBox="1"/>
          <p:nvPr/>
        </p:nvSpPr>
        <p:spPr>
          <a:xfrm>
            <a:off x="5560608" y="6652472"/>
            <a:ext cx="1200150" cy="179536"/>
          </a:xfrm>
          <a:prstGeom prst="rect">
            <a:avLst/>
          </a:prstGeom>
        </p:spPr>
        <p:txBody>
          <a:bodyPr vert="horz" wrap="square" lIns="0" tIns="0" rIns="0" bIns="0" rtlCol="0">
            <a:spAutoFit/>
          </a:bodyPr>
          <a:lstStyle/>
          <a:p>
            <a:pPr marL="12700">
              <a:lnSpc>
                <a:spcPts val="1425"/>
              </a:lnSpc>
            </a:pPr>
            <a:r>
              <a:rPr lang="en-US" altLang="zh-CN"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2020</a:t>
            </a:r>
            <a:r>
              <a:rPr lang="zh-CN" altLang="en-US"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年</a:t>
            </a:r>
            <a:r>
              <a:rPr lang="en-US" altLang="zh-CN"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10</a:t>
            </a:r>
            <a:r>
              <a:rPr lang="zh-CN" altLang="en-US"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月</a:t>
            </a:r>
            <a:r>
              <a:rPr lang="en-US" altLang="zh-CN"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20</a:t>
            </a:r>
            <a:r>
              <a:rPr lang="zh-CN" altLang="en-US"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日</a:t>
            </a:r>
            <a:endParaRPr sz="1200" dirty="0">
              <a:latin typeface="Times New Roman" panose="02020603050405020304" pitchFamily="18" charset="0"/>
              <a:ea typeface="STXihei" panose="02010600040101010101" pitchFamily="2" charset="-122"/>
              <a:cs typeface="Times New Roman" panose="02020603050405020304" pitchFamily="18" charset="0"/>
            </a:endParaRPr>
          </a:p>
        </p:txBody>
      </p:sp>
      <p:sp>
        <p:nvSpPr>
          <p:cNvPr id="3" name="object 3"/>
          <p:cNvSpPr txBox="1"/>
          <p:nvPr/>
        </p:nvSpPr>
        <p:spPr>
          <a:xfrm>
            <a:off x="971613" y="1750059"/>
            <a:ext cx="10247630" cy="2363468"/>
          </a:xfrm>
          <a:prstGeom prst="rect">
            <a:avLst/>
          </a:prstGeom>
        </p:spPr>
        <p:txBody>
          <a:bodyPr vert="horz" wrap="square" lIns="0" tIns="54610" rIns="0" bIns="0" rtlCol="0">
            <a:spAutoFit/>
          </a:bodyPr>
          <a:lstStyle/>
          <a:p>
            <a:pPr marL="12700" marR="5080" indent="720000" algn="ctr">
              <a:lnSpc>
                <a:spcPts val="3800"/>
              </a:lnSpc>
              <a:spcBef>
                <a:spcPts val="430"/>
              </a:spcBef>
              <a:spcAft>
                <a:spcPts val="3600"/>
              </a:spcAft>
            </a:pPr>
            <a:r>
              <a:rPr lang="zh-CN" altLang="en-US" sz="2800" b="1" spc="-15" dirty="0">
                <a:solidFill>
                  <a:srgbClr val="005D85"/>
                </a:solidFill>
                <a:latin typeface="STXihei" panose="02010600040101010101" pitchFamily="2" charset="-122"/>
                <a:ea typeface="STXihei" panose="02010600040101010101" pitchFamily="2" charset="-122"/>
                <a:cs typeface="Calibri"/>
              </a:rPr>
              <a:t>桌面演练</a:t>
            </a:r>
            <a:r>
              <a:rPr lang="zh-CN" altLang="en-US" sz="2800" dirty="0">
                <a:latin typeface="SimSun" panose="02010600030101010101" pitchFamily="2" charset="-122"/>
                <a:ea typeface="SimSun" panose="02010600030101010101" pitchFamily="2" charset="-122"/>
                <a:cs typeface="Calibri"/>
              </a:rPr>
              <a:t>是以讨论为基础的活动，使用渐进式模拟场景以及按脚本附加的一系列具体情况，使学员考虑潜在突发卫生事件对现有计划、程序和能力的影响。</a:t>
            </a:r>
            <a:endParaRPr sz="3550" dirty="0">
              <a:latin typeface="SimSun" panose="02010600030101010101" pitchFamily="2" charset="-122"/>
              <a:ea typeface="SimSun" panose="02010600030101010101" pitchFamily="2" charset="-122"/>
              <a:cs typeface="Calibri"/>
            </a:endParaRPr>
          </a:p>
          <a:p>
            <a:pPr marL="254635" marR="246379" algn="ctr">
              <a:lnSpc>
                <a:spcPts val="3000"/>
              </a:lnSpc>
              <a:spcAft>
                <a:spcPts val="2400"/>
              </a:spcAft>
            </a:pPr>
            <a:r>
              <a:rPr lang="zh-CN" altLang="en-US" sz="2800" spc="-120" dirty="0">
                <a:latin typeface="SimSun" panose="02010600030101010101" pitchFamily="2" charset="-122"/>
                <a:ea typeface="SimSun" panose="02010600030101010101" pitchFamily="2" charset="-122"/>
                <a:cs typeface="Calibri"/>
              </a:rPr>
              <a:t>“桌面演练在非正式、无压力的环境中</a:t>
            </a:r>
            <a:r>
              <a:rPr lang="zh-CN" altLang="en-US" sz="2800" b="1" spc="-15" dirty="0">
                <a:solidFill>
                  <a:srgbClr val="005D85"/>
                </a:solidFill>
                <a:latin typeface="STXihei" panose="02010600040101010101" pitchFamily="2" charset="-122"/>
                <a:ea typeface="STXihei" panose="02010600040101010101" pitchFamily="2" charset="-122"/>
                <a:cs typeface="Calibri"/>
              </a:rPr>
              <a:t>模拟突发事件</a:t>
            </a:r>
            <a:r>
              <a:rPr lang="zh-CN" altLang="en-US" sz="2800" spc="-120" dirty="0">
                <a:cs typeface="Calibri"/>
              </a:rPr>
              <a:t>”。</a:t>
            </a:r>
            <a:endParaRPr sz="2800" dirty="0">
              <a:latin typeface="Calibri"/>
              <a:cs typeface="Calibri"/>
            </a:endParaRPr>
          </a:p>
        </p:txBody>
      </p:sp>
      <p:sp>
        <p:nvSpPr>
          <p:cNvPr id="4" name="object 4"/>
          <p:cNvSpPr txBox="1"/>
          <p:nvPr/>
        </p:nvSpPr>
        <p:spPr>
          <a:xfrm>
            <a:off x="4738814" y="5115052"/>
            <a:ext cx="2713990" cy="269240"/>
          </a:xfrm>
          <a:prstGeom prst="rect">
            <a:avLst/>
          </a:prstGeom>
        </p:spPr>
        <p:txBody>
          <a:bodyPr vert="horz" wrap="square" lIns="0" tIns="12700" rIns="0" bIns="0" rtlCol="0">
            <a:spAutoFit/>
          </a:bodyPr>
          <a:lstStyle/>
          <a:p>
            <a:pPr marL="12700">
              <a:lnSpc>
                <a:spcPct val="100000"/>
              </a:lnSpc>
              <a:spcBef>
                <a:spcPts val="100"/>
              </a:spcBef>
            </a:pPr>
            <a:r>
              <a:rPr sz="1600" spc="-5" dirty="0">
                <a:latin typeface="Arial"/>
                <a:cs typeface="Arial"/>
              </a:rPr>
              <a:t>-</a:t>
            </a:r>
            <a:r>
              <a:rPr lang="en-US" altLang="zh-CN" sz="1600" spc="-5" dirty="0">
                <a:latin typeface="Arial"/>
                <a:cs typeface="Arial"/>
              </a:rPr>
              <a:t> </a:t>
            </a:r>
            <a:r>
              <a:rPr lang="zh-CN" altLang="en-US" sz="1600" spc="-5" dirty="0">
                <a:latin typeface="Times New Roman" panose="02020603050405020304" pitchFamily="18" charset="0"/>
                <a:cs typeface="Times New Roman" panose="02020603050405020304" pitchFamily="18" charset="0"/>
              </a:rPr>
              <a:t>世卫组织演练手册，</a:t>
            </a:r>
            <a:r>
              <a:rPr lang="en-US" altLang="zh-CN" sz="1600" spc="-5" dirty="0">
                <a:latin typeface="Times New Roman" panose="02020603050405020304" pitchFamily="18" charset="0"/>
                <a:cs typeface="Times New Roman" panose="02020603050405020304" pitchFamily="18" charset="0"/>
              </a:rPr>
              <a:t>2017</a:t>
            </a:r>
            <a:r>
              <a:rPr lang="zh-CN" altLang="en-US" sz="1600" spc="-5" dirty="0">
                <a:latin typeface="Times New Roman" panose="02020603050405020304" pitchFamily="18" charset="0"/>
                <a:cs typeface="Times New Roman" panose="02020603050405020304" pitchFamily="18" charset="0"/>
              </a:rPr>
              <a:t>年</a:t>
            </a:r>
            <a:endParaRPr sz="16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519" y="0"/>
            <a:ext cx="3963670" cy="574040"/>
          </a:xfrm>
          <a:prstGeom prst="rect">
            <a:avLst/>
          </a:prstGeom>
        </p:spPr>
        <p:txBody>
          <a:bodyPr vert="horz" wrap="square" lIns="0" tIns="12700" rIns="0" bIns="0" rtlCol="0">
            <a:spAutoFit/>
          </a:bodyPr>
          <a:lstStyle/>
          <a:p>
            <a:pPr marL="12700">
              <a:lnSpc>
                <a:spcPct val="100000"/>
              </a:lnSpc>
              <a:spcBef>
                <a:spcPts val="100"/>
              </a:spcBef>
            </a:pPr>
            <a:r>
              <a:rPr lang="zh-CN" altLang="en-US" sz="3600" spc="-5" dirty="0">
                <a:latin typeface="STXihei" panose="02010600040101010101" pitchFamily="2" charset="-122"/>
                <a:ea typeface="STXihei" panose="02010600040101010101" pitchFamily="2" charset="-122"/>
              </a:rPr>
              <a:t>设计和目的</a:t>
            </a:r>
            <a:endParaRPr sz="3600" dirty="0">
              <a:latin typeface="STXihei" panose="02010600040101010101" pitchFamily="2" charset="-122"/>
              <a:ea typeface="STXihei" panose="02010600040101010101" pitchFamily="2" charset="-122"/>
            </a:endParaRPr>
          </a:p>
        </p:txBody>
      </p:sp>
      <p:sp>
        <p:nvSpPr>
          <p:cNvPr id="3" name="object 3"/>
          <p:cNvSpPr txBox="1"/>
          <p:nvPr/>
        </p:nvSpPr>
        <p:spPr>
          <a:xfrm>
            <a:off x="578612" y="887476"/>
            <a:ext cx="7447915" cy="5390578"/>
          </a:xfrm>
          <a:prstGeom prst="rect">
            <a:avLst/>
          </a:prstGeom>
        </p:spPr>
        <p:txBody>
          <a:bodyPr vert="horz" wrap="square" lIns="0" tIns="70485" rIns="0" bIns="0" rtlCol="0">
            <a:spAutoFit/>
          </a:bodyPr>
          <a:lstStyle/>
          <a:p>
            <a:pPr marL="12700">
              <a:lnSpc>
                <a:spcPct val="100000"/>
              </a:lnSpc>
              <a:spcBef>
                <a:spcPts val="555"/>
              </a:spcBef>
              <a:spcAft>
                <a:spcPts val="1600"/>
              </a:spcAft>
            </a:pPr>
            <a:r>
              <a:rPr lang="zh-CN" altLang="en-US" sz="2200" b="1" spc="-5" dirty="0">
                <a:solidFill>
                  <a:srgbClr val="005D85"/>
                </a:solidFill>
                <a:latin typeface="STXihei" panose="02010600040101010101" pitchFamily="2" charset="-122"/>
                <a:ea typeface="STXihei" panose="02010600040101010101" pitchFamily="2" charset="-122"/>
                <a:cs typeface="Roboto"/>
              </a:rPr>
              <a:t>演练设计</a:t>
            </a:r>
            <a:endParaRPr lang="en-US" altLang="zh-CN" sz="2200" b="1" spc="-5" dirty="0">
              <a:solidFill>
                <a:srgbClr val="005D85"/>
              </a:solidFill>
              <a:latin typeface="STXihei" panose="02010600040101010101" pitchFamily="2" charset="-122"/>
              <a:ea typeface="STXihei" panose="02010600040101010101" pitchFamily="2" charset="-122"/>
              <a:cs typeface="Roboto"/>
            </a:endParaRPr>
          </a:p>
          <a:p>
            <a:pPr marL="12700" indent="720000" algn="just">
              <a:lnSpc>
                <a:spcPct val="100000"/>
              </a:lnSpc>
              <a:spcBef>
                <a:spcPts val="555"/>
              </a:spcBef>
              <a:spcAft>
                <a:spcPts val="1600"/>
              </a:spcAft>
            </a:pPr>
            <a:r>
              <a:rPr lang="zh-CN" altLang="en-US" sz="2200" spc="-5" dirty="0">
                <a:latin typeface="Times New Roman" panose="02020603050405020304" pitchFamily="18" charset="0"/>
                <a:ea typeface="SimSun" panose="02010600030101010101" pitchFamily="2" charset="-122"/>
                <a:cs typeface="Times New Roman" panose="02020603050405020304" pitchFamily="18" charset="0"/>
              </a:rPr>
              <a:t>本次演练基于世卫组织关于</a:t>
            </a:r>
            <a:r>
              <a:rPr lang="en-US" altLang="zh-CN" sz="2200" spc="-5" dirty="0">
                <a:latin typeface="Times New Roman" panose="02020603050405020304" pitchFamily="18" charset="0"/>
                <a:ea typeface="SimSun" panose="02010600030101010101" pitchFamily="2" charset="-122"/>
                <a:cs typeface="Times New Roman" panose="02020603050405020304" pitchFamily="18" charset="0"/>
              </a:rPr>
              <a:t>COVID-19</a:t>
            </a:r>
            <a:r>
              <a:rPr lang="zh-CN" altLang="en-US" sz="2200" spc="-5" dirty="0">
                <a:latin typeface="Times New Roman" panose="02020603050405020304" pitchFamily="18" charset="0"/>
                <a:ea typeface="SimSun" panose="02010600030101010101" pitchFamily="2" charset="-122"/>
                <a:cs typeface="Times New Roman" panose="02020603050405020304" pitchFamily="18" charset="0"/>
              </a:rPr>
              <a:t>的最新感染预防和控制指导文件，包括：</a:t>
            </a:r>
            <a:endParaRPr lang="en-US" altLang="zh-CN" sz="2200" spc="-5" dirty="0">
              <a:latin typeface="Times New Roman" panose="02020603050405020304" pitchFamily="18" charset="0"/>
              <a:ea typeface="SimSun" panose="02010600030101010101" pitchFamily="2" charset="-122"/>
              <a:cs typeface="Times New Roman" panose="02020603050405020304" pitchFamily="18" charset="0"/>
            </a:endParaRPr>
          </a:p>
          <a:p>
            <a:pPr marL="355600" indent="-342900" algn="just">
              <a:lnSpc>
                <a:spcPct val="100000"/>
              </a:lnSpc>
              <a:spcBef>
                <a:spcPts val="555"/>
              </a:spcBef>
              <a:spcAft>
                <a:spcPts val="1600"/>
              </a:spcAft>
              <a:buFont typeface="Arial" panose="020B0604020202020204" pitchFamily="34" charset="0"/>
              <a:buChar char="•"/>
            </a:pPr>
            <a:r>
              <a:rPr lang="zh-CN" altLang="en-US" sz="2200" u="sng" spc="-5" dirty="0">
                <a:solidFill>
                  <a:schemeClr val="accent1"/>
                </a:solidFill>
                <a:latin typeface="Times New Roman" panose="02020603050405020304" pitchFamily="18" charset="0"/>
                <a:ea typeface="SimSun" panose="02010600030101010101" pitchFamily="2" charset="-122"/>
                <a:cs typeface="Times New Roman" panose="02020603050405020304" pitchFamily="18" charset="0"/>
              </a:rPr>
              <a:t>医疗卫生机构出现疑似或确诊冠状病毒病（</a:t>
            </a:r>
            <a:r>
              <a:rPr lang="en-US" altLang="zh-CN" sz="2200" u="sng" spc="-5" dirty="0">
                <a:solidFill>
                  <a:schemeClr val="accent1"/>
                </a:solidFill>
                <a:latin typeface="Times New Roman" panose="02020603050405020304" pitchFamily="18" charset="0"/>
                <a:ea typeface="SimSun" panose="02010600030101010101" pitchFamily="2" charset="-122"/>
                <a:cs typeface="Times New Roman" panose="02020603050405020304" pitchFamily="18" charset="0"/>
              </a:rPr>
              <a:t>COVID-19</a:t>
            </a:r>
            <a:r>
              <a:rPr lang="zh-CN" altLang="en-US" sz="2200" u="sng" spc="-5" dirty="0">
                <a:solidFill>
                  <a:schemeClr val="accent1"/>
                </a:solidFill>
                <a:latin typeface="Times New Roman" panose="02020603050405020304" pitchFamily="18" charset="0"/>
                <a:ea typeface="SimSun" panose="02010600030101010101" pitchFamily="2" charset="-122"/>
                <a:cs typeface="Times New Roman" panose="02020603050405020304" pitchFamily="18" charset="0"/>
              </a:rPr>
              <a:t>）病例后的感染预防和控制</a:t>
            </a:r>
            <a:r>
              <a:rPr lang="zh-CN" altLang="en-US" sz="2200" spc="-5" dirty="0">
                <a:latin typeface="Times New Roman" panose="02020603050405020304" pitchFamily="18" charset="0"/>
                <a:ea typeface="SimSun" panose="02010600030101010101" pitchFamily="2" charset="-122"/>
                <a:cs typeface="Times New Roman" panose="02020603050405020304" pitchFamily="18" charset="0"/>
              </a:rPr>
              <a:t>（临时指导文件，</a:t>
            </a:r>
            <a:r>
              <a:rPr lang="en-US" altLang="zh-CN" sz="2200" spc="-5" dirty="0">
                <a:latin typeface="Times New Roman" panose="02020603050405020304" pitchFamily="18" charset="0"/>
                <a:ea typeface="SimSun" panose="02010600030101010101" pitchFamily="2" charset="-122"/>
                <a:cs typeface="Times New Roman" panose="02020603050405020304" pitchFamily="18" charset="0"/>
              </a:rPr>
              <a:t>2020</a:t>
            </a:r>
            <a:r>
              <a:rPr lang="zh-CN" altLang="en-US" sz="2200" spc="-5" dirty="0">
                <a:latin typeface="Times New Roman" panose="02020603050405020304" pitchFamily="18" charset="0"/>
                <a:ea typeface="SimSun" panose="02010600030101010101" pitchFamily="2" charset="-122"/>
                <a:cs typeface="Times New Roman" panose="02020603050405020304" pitchFamily="18" charset="0"/>
              </a:rPr>
              <a:t>年</a:t>
            </a:r>
            <a:r>
              <a:rPr lang="en-US" altLang="zh-CN" sz="2200" spc="-5" dirty="0">
                <a:latin typeface="Times New Roman" panose="02020603050405020304" pitchFamily="18" charset="0"/>
                <a:ea typeface="SimSun" panose="02010600030101010101" pitchFamily="2" charset="-122"/>
                <a:cs typeface="Times New Roman" panose="02020603050405020304" pitchFamily="18" charset="0"/>
              </a:rPr>
              <a:t>6</a:t>
            </a:r>
            <a:r>
              <a:rPr lang="zh-CN" altLang="en-US" sz="2200" spc="-5" dirty="0">
                <a:latin typeface="Times New Roman" panose="02020603050405020304" pitchFamily="18" charset="0"/>
                <a:ea typeface="SimSun" panose="02010600030101010101" pitchFamily="2" charset="-122"/>
                <a:cs typeface="Times New Roman" panose="02020603050405020304" pitchFamily="18" charset="0"/>
              </a:rPr>
              <a:t>月</a:t>
            </a:r>
            <a:r>
              <a:rPr lang="en-US" altLang="zh-CN" sz="2200" spc="-5" dirty="0">
                <a:latin typeface="Times New Roman" panose="02020603050405020304" pitchFamily="18" charset="0"/>
                <a:ea typeface="SimSun" panose="02010600030101010101" pitchFamily="2" charset="-122"/>
                <a:cs typeface="Times New Roman" panose="02020603050405020304" pitchFamily="18" charset="0"/>
              </a:rPr>
              <a:t>29</a:t>
            </a:r>
            <a:r>
              <a:rPr lang="zh-CN" altLang="en-US" sz="2200" spc="-5" dirty="0">
                <a:latin typeface="Times New Roman" panose="02020603050405020304" pitchFamily="18" charset="0"/>
                <a:ea typeface="SimSun" panose="02010600030101010101" pitchFamily="2" charset="-122"/>
                <a:cs typeface="Times New Roman" panose="02020603050405020304" pitchFamily="18" charset="0"/>
              </a:rPr>
              <a:t>日）</a:t>
            </a:r>
            <a:endParaRPr lang="en-US" altLang="zh-CN" sz="2200" spc="-5" dirty="0">
              <a:latin typeface="Times New Roman" panose="02020603050405020304" pitchFamily="18" charset="0"/>
              <a:ea typeface="SimSun" panose="02010600030101010101" pitchFamily="2" charset="-122"/>
              <a:cs typeface="Times New Roman" panose="02020603050405020304" pitchFamily="18" charset="0"/>
            </a:endParaRPr>
          </a:p>
          <a:p>
            <a:pPr marL="355600" indent="-342900" algn="just">
              <a:lnSpc>
                <a:spcPct val="100000"/>
              </a:lnSpc>
              <a:spcBef>
                <a:spcPts val="555"/>
              </a:spcBef>
              <a:spcAft>
                <a:spcPts val="1600"/>
              </a:spcAft>
              <a:buFont typeface="Arial" panose="020B0604020202020204" pitchFamily="34" charset="0"/>
              <a:buChar char="•"/>
            </a:pPr>
            <a:r>
              <a:rPr lang="zh-CN" altLang="en-US" sz="2200" u="sng" spc="-5" dirty="0">
                <a:solidFill>
                  <a:schemeClr val="accent1"/>
                </a:solidFill>
                <a:latin typeface="Times New Roman" panose="02020603050405020304" pitchFamily="18" charset="0"/>
                <a:ea typeface="SimSun" panose="02010600030101010101" pitchFamily="2" charset="-122"/>
                <a:cs typeface="Times New Roman" panose="02020603050405020304" pitchFamily="18" charset="0"/>
              </a:rPr>
              <a:t>安全管理</a:t>
            </a:r>
            <a:r>
              <a:rPr lang="en-US" altLang="zh-CN" sz="2200" u="sng" spc="-5" dirty="0">
                <a:solidFill>
                  <a:schemeClr val="accent1"/>
                </a:solidFill>
                <a:latin typeface="Times New Roman" panose="02020603050405020304" pitchFamily="18" charset="0"/>
                <a:ea typeface="SimSun" panose="02010600030101010101" pitchFamily="2" charset="-122"/>
                <a:cs typeface="Times New Roman" panose="02020603050405020304" pitchFamily="18" charset="0"/>
              </a:rPr>
              <a:t>COVID-19</a:t>
            </a:r>
            <a:r>
              <a:rPr lang="zh-CN" altLang="en-US" sz="2200" u="sng" spc="-5" dirty="0">
                <a:solidFill>
                  <a:schemeClr val="accent1"/>
                </a:solidFill>
                <a:latin typeface="Times New Roman" panose="02020603050405020304" pitchFamily="18" charset="0"/>
                <a:ea typeface="SimSun" panose="02010600030101010101" pitchFamily="2" charset="-122"/>
                <a:cs typeface="Times New Roman" panose="02020603050405020304" pitchFamily="18" charset="0"/>
              </a:rPr>
              <a:t>尸体，预防和控制感染</a:t>
            </a:r>
            <a:r>
              <a:rPr lang="zh-CN" altLang="en-US" sz="2200" spc="-5" dirty="0">
                <a:latin typeface="Times New Roman" panose="02020603050405020304" pitchFamily="18" charset="0"/>
                <a:ea typeface="SimSun" panose="02010600030101010101" pitchFamily="2" charset="-122"/>
                <a:cs typeface="Times New Roman" panose="02020603050405020304" pitchFamily="18" charset="0"/>
              </a:rPr>
              <a:t>（临时指导文件，</a:t>
            </a:r>
            <a:r>
              <a:rPr lang="en-US" altLang="zh-CN" sz="2200" spc="-5" dirty="0">
                <a:latin typeface="Times New Roman" panose="02020603050405020304" pitchFamily="18" charset="0"/>
                <a:ea typeface="SimSun" panose="02010600030101010101" pitchFamily="2" charset="-122"/>
                <a:cs typeface="Times New Roman" panose="02020603050405020304" pitchFamily="18" charset="0"/>
              </a:rPr>
              <a:t>2020</a:t>
            </a:r>
            <a:r>
              <a:rPr lang="zh-CN" altLang="en-US" sz="2200" spc="-5" dirty="0">
                <a:latin typeface="Times New Roman" panose="02020603050405020304" pitchFamily="18" charset="0"/>
                <a:ea typeface="SimSun" panose="02010600030101010101" pitchFamily="2" charset="-122"/>
                <a:cs typeface="Times New Roman" panose="02020603050405020304" pitchFamily="18" charset="0"/>
              </a:rPr>
              <a:t>年</a:t>
            </a:r>
            <a:r>
              <a:rPr lang="en-US" altLang="zh-CN" sz="2200" spc="-5" dirty="0">
                <a:latin typeface="Times New Roman" panose="02020603050405020304" pitchFamily="18" charset="0"/>
                <a:ea typeface="SimSun" panose="02010600030101010101" pitchFamily="2" charset="-122"/>
                <a:cs typeface="Times New Roman" panose="02020603050405020304" pitchFamily="18" charset="0"/>
              </a:rPr>
              <a:t>9</a:t>
            </a:r>
            <a:r>
              <a:rPr lang="zh-CN" altLang="en-US" sz="2200" spc="-5" dirty="0">
                <a:latin typeface="Times New Roman" panose="02020603050405020304" pitchFamily="18" charset="0"/>
                <a:ea typeface="SimSun" panose="02010600030101010101" pitchFamily="2" charset="-122"/>
                <a:cs typeface="Times New Roman" panose="02020603050405020304" pitchFamily="18" charset="0"/>
              </a:rPr>
              <a:t>月</a:t>
            </a:r>
            <a:r>
              <a:rPr lang="en-US" altLang="zh-CN" sz="2200" spc="-5" dirty="0">
                <a:latin typeface="Times New Roman" panose="02020603050405020304" pitchFamily="18" charset="0"/>
                <a:ea typeface="SimSun" panose="02010600030101010101" pitchFamily="2" charset="-122"/>
                <a:cs typeface="Times New Roman" panose="02020603050405020304" pitchFamily="18" charset="0"/>
              </a:rPr>
              <a:t>4</a:t>
            </a:r>
            <a:r>
              <a:rPr lang="zh-CN" altLang="en-US" sz="2200" spc="-5" dirty="0">
                <a:latin typeface="Times New Roman" panose="02020603050405020304" pitchFamily="18" charset="0"/>
                <a:ea typeface="SimSun" panose="02010600030101010101" pitchFamily="2" charset="-122"/>
                <a:cs typeface="Times New Roman" panose="02020603050405020304" pitchFamily="18" charset="0"/>
              </a:rPr>
              <a:t>日）。</a:t>
            </a:r>
            <a:endParaRPr sz="2650" dirty="0">
              <a:latin typeface="Times New Roman" panose="02020603050405020304" pitchFamily="18" charset="0"/>
              <a:ea typeface="SimSun" panose="02010600030101010101" pitchFamily="2" charset="-122"/>
              <a:cs typeface="Times New Roman" panose="02020603050405020304" pitchFamily="18" charset="0"/>
            </a:endParaRPr>
          </a:p>
          <a:p>
            <a:pPr marL="12700" algn="just">
              <a:lnSpc>
                <a:spcPct val="100000"/>
              </a:lnSpc>
              <a:spcAft>
                <a:spcPts val="1600"/>
              </a:spcAft>
            </a:pPr>
            <a:r>
              <a:rPr lang="zh-CN" altLang="en-US" sz="2200" b="1" spc="-5" dirty="0">
                <a:solidFill>
                  <a:srgbClr val="005D85"/>
                </a:solidFill>
                <a:latin typeface="Times New Roman" panose="02020603050405020304" pitchFamily="18" charset="0"/>
                <a:ea typeface="SimSun" panose="02010600030101010101" pitchFamily="2" charset="-122"/>
                <a:cs typeface="Times New Roman" panose="02020603050405020304" pitchFamily="18" charset="0"/>
              </a:rPr>
              <a:t>目的</a:t>
            </a:r>
            <a:endParaRPr lang="en-US" altLang="zh-CN" sz="2200" b="1" spc="-5" dirty="0">
              <a:solidFill>
                <a:srgbClr val="005D85"/>
              </a:solidFill>
              <a:latin typeface="Times New Roman" panose="02020603050405020304" pitchFamily="18" charset="0"/>
              <a:ea typeface="SimSun" panose="02010600030101010101" pitchFamily="2" charset="-122"/>
              <a:cs typeface="Times New Roman" panose="02020603050405020304" pitchFamily="18" charset="0"/>
            </a:endParaRPr>
          </a:p>
          <a:p>
            <a:pPr marL="12700" indent="457200" algn="just">
              <a:lnSpc>
                <a:spcPct val="100000"/>
              </a:lnSpc>
              <a:spcAft>
                <a:spcPts val="1600"/>
              </a:spcAft>
            </a:pPr>
            <a:r>
              <a:rPr lang="zh-CN" altLang="en-US" sz="2200" spc="-5" dirty="0">
                <a:latin typeface="Times New Roman" panose="02020603050405020304" pitchFamily="18" charset="0"/>
                <a:ea typeface="SimSun" panose="02010600030101010101" pitchFamily="2" charset="-122"/>
                <a:cs typeface="Times New Roman" panose="02020603050405020304" pitchFamily="18" charset="0"/>
              </a:rPr>
              <a:t>通过有主持人牵头的小组讨论，演练活动旨在审视预防或限制</a:t>
            </a:r>
            <a:r>
              <a:rPr lang="en-US" altLang="zh-CN" sz="2200" spc="-5" dirty="0">
                <a:latin typeface="Times New Roman" panose="02020603050405020304" pitchFamily="18" charset="0"/>
                <a:ea typeface="SimSun" panose="02010600030101010101" pitchFamily="2" charset="-122"/>
                <a:cs typeface="Times New Roman" panose="02020603050405020304" pitchFamily="18" charset="0"/>
              </a:rPr>
              <a:t>COVID-19</a:t>
            </a:r>
            <a:r>
              <a:rPr lang="zh-CN" altLang="en-US" sz="2200" spc="-5" dirty="0">
                <a:latin typeface="Times New Roman" panose="02020603050405020304" pitchFamily="18" charset="0"/>
                <a:ea typeface="SimSun" panose="02010600030101010101" pitchFamily="2" charset="-122"/>
                <a:cs typeface="Times New Roman" panose="02020603050405020304" pitchFamily="18" charset="0"/>
              </a:rPr>
              <a:t>在医疗卫生</a:t>
            </a:r>
            <a:r>
              <a:rPr lang="zh-CN" altLang="en-US" sz="2200" spc="-5" dirty="0">
                <a:latin typeface="Roboto"/>
                <a:cs typeface="Roboto"/>
              </a:rPr>
              <a:t>机构中传播所需的感染预防和控制战略的执行情况。</a:t>
            </a:r>
            <a:endParaRPr sz="2200" dirty="0">
              <a:latin typeface="Roboto"/>
              <a:cs typeface="Roboto"/>
            </a:endParaRPr>
          </a:p>
        </p:txBody>
      </p:sp>
      <p:sp>
        <p:nvSpPr>
          <p:cNvPr id="4" name="object 4"/>
          <p:cNvSpPr/>
          <p:nvPr/>
        </p:nvSpPr>
        <p:spPr>
          <a:xfrm>
            <a:off x="8254156" y="1197019"/>
            <a:ext cx="3796079" cy="194479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8280819" y="3907863"/>
            <a:ext cx="3769418" cy="1680278"/>
          </a:xfrm>
          <a:prstGeom prst="rect">
            <a:avLst/>
          </a:prstGeom>
          <a:blipFill>
            <a:blip r:embed="rId4" cstate="print"/>
            <a:stretch>
              <a:fillRect/>
            </a:stretch>
          </a:blipFill>
        </p:spPr>
        <p:txBody>
          <a:bodyPr wrap="square" lIns="0" tIns="0" rIns="0" bIns="0" rtlCol="0"/>
          <a:lstStyle/>
          <a:p>
            <a:endParaRPr dirty="0"/>
          </a:p>
        </p:txBody>
      </p:sp>
      <p:sp>
        <p:nvSpPr>
          <p:cNvPr id="6" name="object 6"/>
          <p:cNvSpPr txBox="1"/>
          <p:nvPr/>
        </p:nvSpPr>
        <p:spPr>
          <a:xfrm>
            <a:off x="11485176" y="6634184"/>
            <a:ext cx="534035" cy="179536"/>
          </a:xfrm>
          <a:prstGeom prst="rect">
            <a:avLst/>
          </a:prstGeom>
        </p:spPr>
        <p:txBody>
          <a:bodyPr vert="horz" wrap="square" lIns="0" tIns="0" rIns="0" bIns="0" rtlCol="0">
            <a:spAutoFit/>
          </a:bodyPr>
          <a:lstStyle/>
          <a:p>
            <a:pPr marL="12700">
              <a:lnSpc>
                <a:spcPts val="1425"/>
              </a:lnSpc>
            </a:pPr>
            <a:r>
              <a:rPr lang="zh-CN" altLang="en-US" sz="1200" b="1" spc="-5" dirty="0">
                <a:solidFill>
                  <a:srgbClr val="FFFFFF"/>
                </a:solidFill>
                <a:latin typeface="STXihei" panose="02010600040101010101" pitchFamily="2" charset="-122"/>
                <a:ea typeface="STXihei" panose="02010600040101010101" pitchFamily="2" charset="-122"/>
                <a:cs typeface="Arial"/>
              </a:rPr>
              <a:t>第</a:t>
            </a:r>
            <a:fld id="{81D60167-4931-47E6-BA6A-407CBD079E47}" type="slidenum">
              <a:rPr sz="1200" b="1" smtClean="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5</a:t>
            </a:fld>
            <a:r>
              <a:rPr lang="zh-CN" altLang="en-US"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页</a:t>
            </a:r>
            <a:endParaRPr sz="1200" dirty="0">
              <a:latin typeface="Times New Roman" panose="02020603050405020304" pitchFamily="18" charset="0"/>
              <a:ea typeface="STXihei" panose="02010600040101010101" pitchFamily="2" charset="-122"/>
              <a:cs typeface="Times New Roman" panose="02020603050405020304" pitchFamily="18" charset="0"/>
            </a:endParaRPr>
          </a:p>
        </p:txBody>
      </p:sp>
      <p:sp>
        <p:nvSpPr>
          <p:cNvPr id="7" name="object 7"/>
          <p:cNvSpPr txBox="1">
            <a:spLocks noGrp="1"/>
          </p:cNvSpPr>
          <p:nvPr>
            <p:ph type="ftr" sz="quarter" idx="5"/>
          </p:nvPr>
        </p:nvSpPr>
        <p:spPr>
          <a:xfrm>
            <a:off x="76269" y="6652472"/>
            <a:ext cx="1776730" cy="179536"/>
          </a:xfrm>
          <a:prstGeom prst="rect">
            <a:avLst/>
          </a:prstGeom>
        </p:spPr>
        <p:txBody>
          <a:bodyPr vert="horz" wrap="square" lIns="0" tIns="0" rIns="0" bIns="0" rtlCol="0">
            <a:spAutoFit/>
          </a:bodyPr>
          <a:lstStyle/>
          <a:p>
            <a:pPr marL="12700">
              <a:lnSpc>
                <a:spcPts val="1425"/>
              </a:lnSpc>
            </a:pPr>
            <a:r>
              <a:rPr lang="zh-CN" altLang="en-US" spc="-15" dirty="0">
                <a:latin typeface="STXihei" panose="02010600040101010101" pitchFamily="2" charset="-122"/>
                <a:ea typeface="STXihei" panose="02010600040101010101" pitchFamily="2" charset="-122"/>
              </a:rPr>
              <a:t>模拟演练</a:t>
            </a:r>
            <a:endParaRPr spc="-5" dirty="0">
              <a:latin typeface="STXihei" panose="02010600040101010101" pitchFamily="2" charset="-122"/>
              <a:ea typeface="STXihei" panose="02010600040101010101" pitchFamily="2" charset="-122"/>
            </a:endParaRPr>
          </a:p>
        </p:txBody>
      </p:sp>
      <p:sp>
        <p:nvSpPr>
          <p:cNvPr id="8" name="object 8"/>
          <p:cNvSpPr txBox="1"/>
          <p:nvPr/>
        </p:nvSpPr>
        <p:spPr>
          <a:xfrm>
            <a:off x="2374926" y="6652472"/>
            <a:ext cx="727075" cy="179536"/>
          </a:xfrm>
          <a:prstGeom prst="rect">
            <a:avLst/>
          </a:prstGeom>
        </p:spPr>
        <p:txBody>
          <a:bodyPr vert="horz" wrap="square" lIns="0" tIns="0" rIns="0" bIns="0" rtlCol="0">
            <a:spAutoFit/>
          </a:bodyPr>
          <a:lstStyle/>
          <a:p>
            <a:pPr marL="12700">
              <a:lnSpc>
                <a:spcPts val="1425"/>
              </a:lnSpc>
            </a:pPr>
            <a:r>
              <a:rPr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C</a:t>
            </a:r>
            <a:r>
              <a:rPr sz="1200" b="1"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O</a:t>
            </a:r>
            <a:r>
              <a:rPr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V</a:t>
            </a:r>
            <a:r>
              <a:rPr sz="1200" b="1"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I</a:t>
            </a:r>
            <a:r>
              <a:rPr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D</a:t>
            </a:r>
            <a:r>
              <a:rPr sz="1200" b="1"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a:t>
            </a:r>
            <a:r>
              <a:rPr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19</a:t>
            </a:r>
            <a:endParaRPr sz="1200" dirty="0">
              <a:latin typeface="Times New Roman" panose="02020603050405020304" pitchFamily="18" charset="0"/>
              <a:ea typeface="STXihei" panose="02010600040101010101" pitchFamily="2" charset="-122"/>
              <a:cs typeface="Times New Roman" panose="02020603050405020304" pitchFamily="18" charset="0"/>
            </a:endParaRPr>
          </a:p>
        </p:txBody>
      </p:sp>
      <p:pic>
        <p:nvPicPr>
          <p:cNvPr id="10" name="图片 9"/>
          <p:cNvPicPr>
            <a:picLocks noChangeAspect="1"/>
          </p:cNvPicPr>
          <p:nvPr/>
        </p:nvPicPr>
        <p:blipFill>
          <a:blip r:embed="rId5"/>
          <a:stretch>
            <a:fillRect/>
          </a:stretch>
        </p:blipFill>
        <p:spPr>
          <a:xfrm>
            <a:off x="8238643" y="1050173"/>
            <a:ext cx="3796079" cy="2376988"/>
          </a:xfrm>
          <a:prstGeom prst="rect">
            <a:avLst/>
          </a:prstGeom>
        </p:spPr>
      </p:pic>
      <p:pic>
        <p:nvPicPr>
          <p:cNvPr id="12" name="图片 11"/>
          <p:cNvPicPr>
            <a:picLocks noChangeAspect="1"/>
          </p:cNvPicPr>
          <p:nvPr/>
        </p:nvPicPr>
        <p:blipFill>
          <a:blip r:embed="rId6"/>
          <a:stretch>
            <a:fillRect/>
          </a:stretch>
        </p:blipFill>
        <p:spPr>
          <a:xfrm>
            <a:off x="8269667" y="3615833"/>
            <a:ext cx="3765055" cy="226433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519" y="0"/>
            <a:ext cx="6455410" cy="574040"/>
          </a:xfrm>
          <a:prstGeom prst="rect">
            <a:avLst/>
          </a:prstGeom>
        </p:spPr>
        <p:txBody>
          <a:bodyPr vert="horz" wrap="square" lIns="0" tIns="12700" rIns="0" bIns="0" rtlCol="0">
            <a:spAutoFit/>
          </a:bodyPr>
          <a:lstStyle/>
          <a:p>
            <a:pPr marL="12700">
              <a:lnSpc>
                <a:spcPct val="100000"/>
              </a:lnSpc>
              <a:spcBef>
                <a:spcPts val="100"/>
              </a:spcBef>
            </a:pPr>
            <a:r>
              <a:rPr lang="zh-CN" altLang="en-US" sz="3600" dirty="0">
                <a:latin typeface="STXihei" panose="02010600040101010101" pitchFamily="2" charset="-122"/>
                <a:ea typeface="STXihei" panose="02010600040101010101" pitchFamily="2" charset="-122"/>
              </a:rPr>
              <a:t>桌面演练的总体目标</a:t>
            </a:r>
            <a:endParaRPr sz="3600" dirty="0">
              <a:latin typeface="STXihei" panose="02010600040101010101" pitchFamily="2" charset="-122"/>
              <a:ea typeface="STXihei" panose="02010600040101010101" pitchFamily="2" charset="-122"/>
            </a:endParaRPr>
          </a:p>
        </p:txBody>
      </p:sp>
      <p:sp>
        <p:nvSpPr>
          <p:cNvPr id="4" name="object 4"/>
          <p:cNvSpPr txBox="1"/>
          <p:nvPr/>
        </p:nvSpPr>
        <p:spPr>
          <a:xfrm>
            <a:off x="11284965" y="6652472"/>
            <a:ext cx="534035" cy="179536"/>
          </a:xfrm>
          <a:prstGeom prst="rect">
            <a:avLst/>
          </a:prstGeom>
        </p:spPr>
        <p:txBody>
          <a:bodyPr vert="horz" wrap="square" lIns="0" tIns="0" rIns="0" bIns="0" rtlCol="0">
            <a:spAutoFit/>
          </a:bodyPr>
          <a:lstStyle/>
          <a:p>
            <a:pPr marL="12700">
              <a:lnSpc>
                <a:spcPts val="1425"/>
              </a:lnSpc>
            </a:pPr>
            <a:r>
              <a:rPr lang="zh-CN" altLang="en-US"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第</a:t>
            </a:r>
            <a:fld id="{81D60167-4931-47E6-BA6A-407CBD079E47}" type="slidenum">
              <a:rPr sz="1200" b="1" smtClean="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6</a:t>
            </a:fld>
            <a:r>
              <a:rPr lang="zh-CN" altLang="en-US"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页</a:t>
            </a:r>
            <a:endParaRPr sz="1200" dirty="0">
              <a:latin typeface="Times New Roman" panose="02020603050405020304" pitchFamily="18" charset="0"/>
              <a:ea typeface="STXihei" panose="02010600040101010101" pitchFamily="2" charset="-122"/>
              <a:cs typeface="Times New Roman" panose="02020603050405020304" pitchFamily="18" charset="0"/>
            </a:endParaRPr>
          </a:p>
        </p:txBody>
      </p:sp>
      <p:sp>
        <p:nvSpPr>
          <p:cNvPr id="5" name="object 5"/>
          <p:cNvSpPr txBox="1">
            <a:spLocks noGrp="1"/>
          </p:cNvSpPr>
          <p:nvPr>
            <p:ph type="ftr" sz="quarter" idx="5"/>
          </p:nvPr>
        </p:nvSpPr>
        <p:spPr>
          <a:xfrm>
            <a:off x="76269" y="6652472"/>
            <a:ext cx="1776730" cy="179536"/>
          </a:xfrm>
          <a:prstGeom prst="rect">
            <a:avLst/>
          </a:prstGeom>
        </p:spPr>
        <p:txBody>
          <a:bodyPr vert="horz" wrap="square" lIns="0" tIns="0" rIns="0" bIns="0" rtlCol="0">
            <a:spAutoFit/>
          </a:bodyPr>
          <a:lstStyle/>
          <a:p>
            <a:pPr marL="12700">
              <a:lnSpc>
                <a:spcPts val="1425"/>
              </a:lnSpc>
            </a:pPr>
            <a:r>
              <a:rPr lang="zh-CN" altLang="en-US" spc="-15" dirty="0">
                <a:latin typeface="Times New Roman" panose="02020603050405020304" pitchFamily="18" charset="0"/>
                <a:ea typeface="STXihei" panose="02010600040101010101" pitchFamily="2" charset="-122"/>
                <a:cs typeface="Times New Roman" panose="02020603050405020304" pitchFamily="18" charset="0"/>
              </a:rPr>
              <a:t>模拟演练</a:t>
            </a:r>
            <a:endParaRPr spc="-5" dirty="0">
              <a:latin typeface="Times New Roman" panose="02020603050405020304" pitchFamily="18" charset="0"/>
              <a:ea typeface="STXihei" panose="02010600040101010101" pitchFamily="2" charset="-122"/>
              <a:cs typeface="Times New Roman" panose="02020603050405020304" pitchFamily="18" charset="0"/>
            </a:endParaRPr>
          </a:p>
        </p:txBody>
      </p:sp>
      <p:sp>
        <p:nvSpPr>
          <p:cNvPr id="6" name="object 6"/>
          <p:cNvSpPr txBox="1"/>
          <p:nvPr/>
        </p:nvSpPr>
        <p:spPr>
          <a:xfrm>
            <a:off x="2374926" y="6652472"/>
            <a:ext cx="727075" cy="179536"/>
          </a:xfrm>
          <a:prstGeom prst="rect">
            <a:avLst/>
          </a:prstGeom>
        </p:spPr>
        <p:txBody>
          <a:bodyPr vert="horz" wrap="square" lIns="0" tIns="0" rIns="0" bIns="0" rtlCol="0">
            <a:spAutoFit/>
          </a:bodyPr>
          <a:lstStyle/>
          <a:p>
            <a:pPr marL="12700">
              <a:lnSpc>
                <a:spcPts val="1425"/>
              </a:lnSpc>
            </a:pPr>
            <a:r>
              <a:rPr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C</a:t>
            </a:r>
            <a:r>
              <a:rPr sz="1200" b="1"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O</a:t>
            </a:r>
            <a:r>
              <a:rPr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V</a:t>
            </a:r>
            <a:r>
              <a:rPr sz="1200" b="1"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I</a:t>
            </a:r>
            <a:r>
              <a:rPr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D</a:t>
            </a:r>
            <a:r>
              <a:rPr sz="1200" b="1"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a:t>
            </a:r>
            <a:r>
              <a:rPr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19</a:t>
            </a:r>
            <a:endParaRPr sz="1200" dirty="0">
              <a:latin typeface="Times New Roman" panose="02020603050405020304" pitchFamily="18" charset="0"/>
              <a:ea typeface="STXihei" panose="02010600040101010101" pitchFamily="2" charset="-122"/>
              <a:cs typeface="Times New Roman" panose="02020603050405020304" pitchFamily="18" charset="0"/>
            </a:endParaRPr>
          </a:p>
        </p:txBody>
      </p:sp>
      <p:sp>
        <p:nvSpPr>
          <p:cNvPr id="3" name="object 3"/>
          <p:cNvSpPr txBox="1"/>
          <p:nvPr/>
        </p:nvSpPr>
        <p:spPr>
          <a:xfrm>
            <a:off x="471931" y="1084579"/>
            <a:ext cx="10803890" cy="3970959"/>
          </a:xfrm>
          <a:prstGeom prst="rect">
            <a:avLst/>
          </a:prstGeom>
        </p:spPr>
        <p:txBody>
          <a:bodyPr vert="horz" wrap="square" lIns="0" tIns="79375" rIns="0" bIns="0" rtlCol="0">
            <a:spAutoFit/>
          </a:bodyPr>
          <a:lstStyle/>
          <a:p>
            <a:pPr marL="12700" algn="just">
              <a:lnSpc>
                <a:spcPct val="100000"/>
              </a:lnSpc>
              <a:spcBef>
                <a:spcPts val="625"/>
              </a:spcBef>
            </a:pPr>
            <a:r>
              <a:rPr lang="zh-CN" altLang="en-US" sz="2400" b="1" dirty="0">
                <a:solidFill>
                  <a:srgbClr val="005D85"/>
                </a:solidFill>
                <a:latin typeface="Times New Roman" panose="02020603050405020304" pitchFamily="18" charset="0"/>
                <a:ea typeface="STXihei" panose="02010600040101010101" pitchFamily="2" charset="-122"/>
                <a:cs typeface="Times New Roman" panose="02020603050405020304" pitchFamily="18" charset="0"/>
              </a:rPr>
              <a:t>总体目标</a:t>
            </a:r>
            <a:endParaRPr sz="2400" b="1" dirty="0">
              <a:latin typeface="Times New Roman" panose="02020603050405020304" pitchFamily="18" charset="0"/>
              <a:ea typeface="STXihei" panose="02010600040101010101" pitchFamily="2" charset="-122"/>
              <a:cs typeface="Times New Roman" panose="02020603050405020304" pitchFamily="18" charset="0"/>
            </a:endParaRPr>
          </a:p>
          <a:p>
            <a:pPr marL="469900" marR="5080" indent="-457200" algn="just">
              <a:lnSpc>
                <a:spcPct val="100400"/>
              </a:lnSpc>
              <a:spcBef>
                <a:spcPts val="520"/>
              </a:spcBef>
              <a:spcAft>
                <a:spcPts val="1200"/>
              </a:spcAft>
              <a:buClr>
                <a:srgbClr val="000000"/>
              </a:buClr>
              <a:buAutoNum type="arabicPeriod"/>
              <a:tabLst>
                <a:tab pos="469900" algn="l"/>
              </a:tabLst>
            </a:pPr>
            <a:r>
              <a:rPr lang="zh-CN" altLang="en-US" sz="2400" spc="-5" dirty="0">
                <a:latin typeface="Times New Roman" panose="02020603050405020304" pitchFamily="18" charset="0"/>
                <a:ea typeface="SimSun" panose="02010600030101010101" pitchFamily="2" charset="-122"/>
                <a:cs typeface="Times New Roman" panose="02020603050405020304" pitchFamily="18" charset="0"/>
              </a:rPr>
              <a:t>关于</a:t>
            </a:r>
            <a:r>
              <a:rPr lang="en-US" altLang="zh-CN" sz="2400" spc="-5" dirty="0">
                <a:latin typeface="Times New Roman" panose="02020603050405020304" pitchFamily="18" charset="0"/>
                <a:ea typeface="SimSun" panose="02010600030101010101" pitchFamily="2" charset="-122"/>
                <a:cs typeface="Times New Roman" panose="02020603050405020304" pitchFamily="18" charset="0"/>
              </a:rPr>
              <a:t>COVID-19</a:t>
            </a:r>
            <a:r>
              <a:rPr lang="zh-CN" altLang="en-US" sz="2400" spc="-5" dirty="0">
                <a:latin typeface="Times New Roman" panose="02020603050405020304" pitchFamily="18" charset="0"/>
                <a:ea typeface="SimSun" panose="02010600030101010101" pitchFamily="2" charset="-122"/>
                <a:cs typeface="Times New Roman" panose="02020603050405020304" pitchFamily="18" charset="0"/>
              </a:rPr>
              <a:t>疑似或确诊病例与卫生保健相关的感染预防和控制实践以及这些预防措施可如何根据贵方设施中事件的进展而演变，</a:t>
            </a:r>
            <a:r>
              <a:rPr lang="zh-CN" altLang="en-US" sz="2400" spc="-5" dirty="0">
                <a:solidFill>
                  <a:srgbClr val="008FCE"/>
                </a:solidFill>
                <a:latin typeface="Times New Roman" panose="02020603050405020304" pitchFamily="18" charset="0"/>
                <a:ea typeface="SimSun" panose="02010600030101010101" pitchFamily="2" charset="-122"/>
                <a:cs typeface="Times New Roman" panose="02020603050405020304" pitchFamily="18" charset="0"/>
              </a:rPr>
              <a:t>分享信息</a:t>
            </a:r>
            <a:r>
              <a:rPr lang="zh-CN" altLang="en-US" sz="2400" spc="-5" dirty="0">
                <a:latin typeface="Times New Roman" panose="02020603050405020304" pitchFamily="18" charset="0"/>
                <a:ea typeface="SimSun" panose="02010600030101010101" pitchFamily="2" charset="-122"/>
                <a:cs typeface="Times New Roman" panose="02020603050405020304" pitchFamily="18" charset="0"/>
              </a:rPr>
              <a:t>。</a:t>
            </a:r>
            <a:endParaRPr lang="en-US" altLang="zh-CN" sz="2400" spc="-5" dirty="0">
              <a:latin typeface="Times New Roman" panose="02020603050405020304" pitchFamily="18" charset="0"/>
              <a:ea typeface="SimSun" panose="02010600030101010101" pitchFamily="2" charset="-122"/>
              <a:cs typeface="Times New Roman" panose="02020603050405020304" pitchFamily="18" charset="0"/>
            </a:endParaRPr>
          </a:p>
          <a:p>
            <a:pPr marL="469900" marR="5080" indent="-457200" algn="just">
              <a:lnSpc>
                <a:spcPct val="100400"/>
              </a:lnSpc>
              <a:spcBef>
                <a:spcPts val="520"/>
              </a:spcBef>
              <a:spcAft>
                <a:spcPts val="1200"/>
              </a:spcAft>
              <a:buClr>
                <a:srgbClr val="000000"/>
              </a:buClr>
              <a:buAutoNum type="arabicPeriod"/>
              <a:tabLst>
                <a:tab pos="469900" algn="l"/>
              </a:tabLst>
            </a:pPr>
            <a:r>
              <a:rPr lang="zh-CN" altLang="en-US" sz="2400" spc="-5" dirty="0">
                <a:solidFill>
                  <a:srgbClr val="008FCE"/>
                </a:solidFill>
                <a:latin typeface="Times New Roman" panose="02020603050405020304" pitchFamily="18" charset="0"/>
                <a:ea typeface="SimSun" panose="02010600030101010101" pitchFamily="2" charset="-122"/>
                <a:cs typeface="Times New Roman" panose="02020603050405020304" pitchFamily="18" charset="0"/>
              </a:rPr>
              <a:t>确定</a:t>
            </a:r>
            <a:r>
              <a:rPr lang="zh-CN" altLang="en-US" sz="2400" spc="-5" dirty="0">
                <a:latin typeface="Times New Roman" panose="02020603050405020304" pitchFamily="18" charset="0"/>
                <a:ea typeface="SimSun" panose="02010600030101010101" pitchFamily="2" charset="-122"/>
                <a:cs typeface="Times New Roman" panose="02020603050405020304" pitchFamily="18" charset="0"/>
              </a:rPr>
              <a:t>不同科室</a:t>
            </a:r>
            <a:r>
              <a:rPr lang="zh-CN" altLang="en-US" sz="2400" spc="-5" dirty="0">
                <a:solidFill>
                  <a:srgbClr val="008FCE"/>
                </a:solidFill>
                <a:latin typeface="Times New Roman" panose="02020603050405020304" pitchFamily="18" charset="0"/>
                <a:ea typeface="SimSun" panose="02010600030101010101" pitchFamily="2" charset="-122"/>
                <a:cs typeface="Times New Roman" panose="02020603050405020304" pitchFamily="18" charset="0"/>
              </a:rPr>
              <a:t>在床位占用和员工管理方面的挑战</a:t>
            </a:r>
            <a:r>
              <a:rPr lang="zh-CN" altLang="en-US" sz="2400" spc="-5" dirty="0">
                <a:latin typeface="Times New Roman" panose="02020603050405020304" pitchFamily="18" charset="0"/>
                <a:ea typeface="SimSun" panose="02010600030101010101" pitchFamily="2" charset="-122"/>
                <a:cs typeface="Times New Roman" panose="02020603050405020304" pitchFamily="18" charset="0"/>
              </a:rPr>
              <a:t>。</a:t>
            </a:r>
            <a:endParaRPr lang="en-US" altLang="zh-CN" sz="2400" spc="-5" dirty="0">
              <a:latin typeface="Times New Roman" panose="02020603050405020304" pitchFamily="18" charset="0"/>
              <a:ea typeface="SimSun" panose="02010600030101010101" pitchFamily="2" charset="-122"/>
              <a:cs typeface="Times New Roman" panose="02020603050405020304" pitchFamily="18" charset="0"/>
            </a:endParaRPr>
          </a:p>
          <a:p>
            <a:pPr marL="469900" marR="5080" indent="-457200" algn="just">
              <a:lnSpc>
                <a:spcPct val="100400"/>
              </a:lnSpc>
              <a:spcBef>
                <a:spcPts val="520"/>
              </a:spcBef>
              <a:spcAft>
                <a:spcPts val="1200"/>
              </a:spcAft>
              <a:buClr>
                <a:srgbClr val="000000"/>
              </a:buClr>
              <a:buAutoNum type="arabicPeriod"/>
              <a:tabLst>
                <a:tab pos="469900" algn="l"/>
              </a:tabLst>
            </a:pPr>
            <a:r>
              <a:rPr lang="zh-CN" altLang="en-US" sz="2400" dirty="0">
                <a:solidFill>
                  <a:srgbClr val="008FCE"/>
                </a:solidFill>
                <a:latin typeface="Times New Roman" panose="02020603050405020304" pitchFamily="18" charset="0"/>
                <a:ea typeface="SimSun" panose="02010600030101010101" pitchFamily="2" charset="-122"/>
                <a:cs typeface="Times New Roman" panose="02020603050405020304" pitchFamily="18" charset="0"/>
              </a:rPr>
              <a:t>讨论</a:t>
            </a:r>
            <a:r>
              <a:rPr lang="zh-CN" altLang="en-US" sz="2400" dirty="0">
                <a:latin typeface="Times New Roman" panose="02020603050405020304" pitchFamily="18" charset="0"/>
                <a:ea typeface="SimSun" panose="02010600030101010101" pitchFamily="2" charset="-122"/>
                <a:cs typeface="Times New Roman" panose="02020603050405020304" pitchFamily="18" charset="0"/>
              </a:rPr>
              <a:t>从</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COVID-19</a:t>
            </a:r>
            <a:r>
              <a:rPr lang="zh-CN" altLang="en-US" sz="2400" dirty="0">
                <a:latin typeface="Times New Roman" panose="02020603050405020304" pitchFamily="18" charset="0"/>
                <a:ea typeface="SimSun" panose="02010600030101010101" pitchFamily="2" charset="-122"/>
                <a:cs typeface="Times New Roman" panose="02020603050405020304" pitchFamily="18" charset="0"/>
              </a:rPr>
              <a:t>患者收集和处理实验室标本的</a:t>
            </a:r>
            <a:r>
              <a:rPr lang="zh-CN" altLang="en-US" sz="2400" dirty="0">
                <a:solidFill>
                  <a:srgbClr val="008FCE"/>
                </a:solidFill>
                <a:latin typeface="Times New Roman" panose="02020603050405020304" pitchFamily="18" charset="0"/>
                <a:ea typeface="SimSun" panose="02010600030101010101" pitchFamily="2" charset="-122"/>
                <a:cs typeface="Times New Roman" panose="02020603050405020304" pitchFamily="18" charset="0"/>
              </a:rPr>
              <a:t>程序</a:t>
            </a:r>
            <a:r>
              <a:rPr lang="zh-CN" altLang="en-US" sz="2400" dirty="0">
                <a:latin typeface="Times New Roman" panose="02020603050405020304" pitchFamily="18" charset="0"/>
                <a:ea typeface="SimSun" panose="02010600030101010101" pitchFamily="2" charset="-122"/>
                <a:cs typeface="Times New Roman" panose="02020603050405020304" pitchFamily="18" charset="0"/>
              </a:rPr>
              <a:t>。</a:t>
            </a:r>
            <a:endParaRPr lang="en-US" altLang="zh-CN" sz="2400" dirty="0">
              <a:latin typeface="Times New Roman" panose="02020603050405020304" pitchFamily="18" charset="0"/>
              <a:ea typeface="SimSun" panose="02010600030101010101" pitchFamily="2" charset="-122"/>
              <a:cs typeface="Times New Roman" panose="02020603050405020304" pitchFamily="18" charset="0"/>
            </a:endParaRPr>
          </a:p>
          <a:p>
            <a:pPr marL="469900" marR="5080" indent="-457200" algn="just">
              <a:lnSpc>
                <a:spcPct val="100400"/>
              </a:lnSpc>
              <a:spcBef>
                <a:spcPts val="520"/>
              </a:spcBef>
              <a:spcAft>
                <a:spcPts val="1200"/>
              </a:spcAft>
              <a:buClr>
                <a:srgbClr val="000000"/>
              </a:buClr>
              <a:buAutoNum type="arabicPeriod"/>
              <a:tabLst>
                <a:tab pos="469900" algn="l"/>
              </a:tabLst>
            </a:pPr>
            <a:r>
              <a:rPr lang="zh-CN" altLang="en-US" sz="2400" spc="-5" dirty="0">
                <a:solidFill>
                  <a:srgbClr val="008FCE"/>
                </a:solidFill>
                <a:latin typeface="Times New Roman" panose="02020603050405020304" pitchFamily="18" charset="0"/>
                <a:ea typeface="SimSun" panose="02010600030101010101" pitchFamily="2" charset="-122"/>
                <a:cs typeface="Times New Roman" panose="02020603050405020304" pitchFamily="18" charset="0"/>
              </a:rPr>
              <a:t>重新评估</a:t>
            </a:r>
            <a:r>
              <a:rPr lang="zh-CN" altLang="en-US" sz="2400" spc="-5" dirty="0">
                <a:latin typeface="Times New Roman" panose="02020603050405020304" pitchFamily="18" charset="0"/>
                <a:ea typeface="SimSun" panose="02010600030101010101" pitchFamily="2" charset="-122"/>
                <a:cs typeface="Times New Roman" panose="02020603050405020304" pitchFamily="18" charset="0"/>
              </a:rPr>
              <a:t>尸体管理规程。</a:t>
            </a:r>
            <a:endParaRPr lang="en-US" altLang="zh-CN" sz="2400" spc="-5" dirty="0">
              <a:latin typeface="Times New Roman" panose="02020603050405020304" pitchFamily="18" charset="0"/>
              <a:ea typeface="SimSun" panose="02010600030101010101" pitchFamily="2" charset="-122"/>
              <a:cs typeface="Times New Roman" panose="02020603050405020304" pitchFamily="18" charset="0"/>
            </a:endParaRPr>
          </a:p>
          <a:p>
            <a:pPr marL="469900" marR="5080" indent="-457200" algn="just">
              <a:lnSpc>
                <a:spcPct val="100400"/>
              </a:lnSpc>
              <a:spcBef>
                <a:spcPts val="520"/>
              </a:spcBef>
              <a:spcAft>
                <a:spcPts val="1200"/>
              </a:spcAft>
              <a:buClr>
                <a:srgbClr val="000000"/>
              </a:buClr>
              <a:buAutoNum type="arabicPeriod"/>
              <a:tabLst>
                <a:tab pos="469900" algn="l"/>
              </a:tabLst>
            </a:pPr>
            <a:r>
              <a:rPr lang="zh-CN" altLang="en-US" sz="2400" spc="-5" dirty="0">
                <a:latin typeface="Times New Roman" panose="02020603050405020304" pitchFamily="18" charset="0"/>
                <a:ea typeface="SimSun" panose="02010600030101010101" pitchFamily="2" charset="-122"/>
                <a:cs typeface="Times New Roman" panose="02020603050405020304" pitchFamily="18" charset="0"/>
              </a:rPr>
              <a:t>根据特定场景中探讨的问题以及该场景在贵方医疗设施中可如何发展，</a:t>
            </a:r>
            <a:r>
              <a:rPr lang="zh-CN" altLang="en-US" sz="2400" spc="-5" dirty="0">
                <a:solidFill>
                  <a:srgbClr val="008FCE"/>
                </a:solidFill>
                <a:latin typeface="Times New Roman" panose="02020603050405020304" pitchFamily="18" charset="0"/>
                <a:ea typeface="SimSun" panose="02010600030101010101" pitchFamily="2" charset="-122"/>
                <a:cs typeface="Times New Roman" panose="02020603050405020304" pitchFamily="18" charset="0"/>
              </a:rPr>
              <a:t>确定贵方医疗设施中需要采取行动的区域</a:t>
            </a:r>
            <a:r>
              <a:rPr lang="zh-CN" altLang="en-US" sz="2400" spc="-5" dirty="0">
                <a:latin typeface="Times New Roman" panose="02020603050405020304" pitchFamily="18" charset="0"/>
                <a:ea typeface="SimSun" panose="02010600030101010101" pitchFamily="2" charset="-122"/>
                <a:cs typeface="Times New Roman" panose="02020603050405020304" pitchFamily="18" charset="0"/>
              </a:rPr>
              <a:t>。</a:t>
            </a:r>
            <a:endParaRPr sz="2400" dirty="0">
              <a:latin typeface="Times New Roman" panose="02020603050405020304" pitchFamily="18" charset="0"/>
              <a:ea typeface="SimSun" panose="02010600030101010101" pitchFamily="2" charset="-122"/>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519" y="0"/>
            <a:ext cx="3632835" cy="574040"/>
          </a:xfrm>
          <a:prstGeom prst="rect">
            <a:avLst/>
          </a:prstGeom>
        </p:spPr>
        <p:txBody>
          <a:bodyPr vert="horz" wrap="square" lIns="0" tIns="12700" rIns="0" bIns="0" rtlCol="0">
            <a:spAutoFit/>
          </a:bodyPr>
          <a:lstStyle/>
          <a:p>
            <a:pPr marL="12700">
              <a:lnSpc>
                <a:spcPct val="100000"/>
              </a:lnSpc>
              <a:spcBef>
                <a:spcPts val="100"/>
              </a:spcBef>
            </a:pPr>
            <a:r>
              <a:rPr lang="zh-CN" altLang="en-US" sz="3600" spc="-5" dirty="0">
                <a:latin typeface="Times New Roman" panose="02020603050405020304" pitchFamily="18" charset="0"/>
                <a:ea typeface="STXihei" panose="02010600040101010101" pitchFamily="2" charset="-122"/>
                <a:cs typeface="Times New Roman" panose="02020603050405020304" pitchFamily="18" charset="0"/>
              </a:rPr>
              <a:t>桌面演练的规则</a:t>
            </a:r>
            <a:endParaRPr sz="3600" dirty="0">
              <a:latin typeface="Times New Roman" panose="02020603050405020304" pitchFamily="18" charset="0"/>
              <a:ea typeface="STXihei" panose="02010600040101010101" pitchFamily="2" charset="-122"/>
              <a:cs typeface="Times New Roman" panose="02020603050405020304" pitchFamily="18" charset="0"/>
            </a:endParaRPr>
          </a:p>
        </p:txBody>
      </p:sp>
      <p:sp>
        <p:nvSpPr>
          <p:cNvPr id="3" name="object 3"/>
          <p:cNvSpPr txBox="1"/>
          <p:nvPr/>
        </p:nvSpPr>
        <p:spPr>
          <a:xfrm>
            <a:off x="215267" y="1008377"/>
            <a:ext cx="6001385" cy="4151906"/>
          </a:xfrm>
          <a:prstGeom prst="rect">
            <a:avLst/>
          </a:prstGeom>
        </p:spPr>
        <p:txBody>
          <a:bodyPr vert="horz" wrap="square" lIns="0" tIns="12700" rIns="0" bIns="0" rtlCol="0">
            <a:spAutoFit/>
          </a:bodyPr>
          <a:lstStyle/>
          <a:p>
            <a:pPr marL="412115" indent="-356235">
              <a:lnSpc>
                <a:spcPct val="100000"/>
              </a:lnSpc>
              <a:spcBef>
                <a:spcPts val="100"/>
              </a:spcBef>
              <a:spcAft>
                <a:spcPts val="3000"/>
              </a:spcAft>
              <a:buClr>
                <a:srgbClr val="A24B19"/>
              </a:buClr>
              <a:buSzPct val="150000"/>
              <a:buFont typeface="Arial"/>
              <a:buChar char="•"/>
              <a:tabLst>
                <a:tab pos="412115" algn="l"/>
                <a:tab pos="412750" algn="l"/>
              </a:tabLst>
            </a:pPr>
            <a:r>
              <a:rPr lang="zh-CN" altLang="en-US" sz="2400" dirty="0">
                <a:latin typeface="Times New Roman" panose="02020603050405020304" pitchFamily="18" charset="0"/>
                <a:ea typeface="SimSun" panose="02010600030101010101" pitchFamily="2" charset="-122"/>
                <a:cs typeface="Times New Roman" panose="02020603050405020304" pitchFamily="18" charset="0"/>
              </a:rPr>
              <a:t>不是针对个人的测验</a:t>
            </a:r>
            <a:endParaRPr sz="2400" dirty="0">
              <a:latin typeface="Times New Roman" panose="02020603050405020304" pitchFamily="18" charset="0"/>
              <a:ea typeface="SimSun" panose="02010600030101010101" pitchFamily="2" charset="-122"/>
              <a:cs typeface="Times New Roman" panose="02020603050405020304" pitchFamily="18" charset="0"/>
            </a:endParaRPr>
          </a:p>
          <a:p>
            <a:pPr marL="412115" indent="-356235">
              <a:lnSpc>
                <a:spcPct val="100000"/>
              </a:lnSpc>
              <a:spcAft>
                <a:spcPts val="3000"/>
              </a:spcAft>
              <a:buClr>
                <a:srgbClr val="A24B19"/>
              </a:buClr>
              <a:buSzPct val="150000"/>
              <a:buFont typeface="Arial"/>
              <a:buChar char="•"/>
              <a:tabLst>
                <a:tab pos="412115" algn="l"/>
                <a:tab pos="412750" algn="l"/>
              </a:tabLst>
            </a:pPr>
            <a:r>
              <a:rPr lang="zh-CN" altLang="en-US" sz="2400" spc="-5" dirty="0">
                <a:latin typeface="Times New Roman" panose="02020603050405020304" pitchFamily="18" charset="0"/>
                <a:ea typeface="SimSun" panose="02010600030101010101" pitchFamily="2" charset="-122"/>
                <a:cs typeface="Times New Roman" panose="02020603050405020304" pitchFamily="18" charset="0"/>
              </a:rPr>
              <a:t>尊重他人的意见</a:t>
            </a:r>
            <a:endParaRPr sz="2400" dirty="0">
              <a:latin typeface="Times New Roman" panose="02020603050405020304" pitchFamily="18" charset="0"/>
              <a:ea typeface="SimSun" panose="02010600030101010101" pitchFamily="2" charset="-122"/>
              <a:cs typeface="Times New Roman" panose="02020603050405020304" pitchFamily="18" charset="0"/>
            </a:endParaRPr>
          </a:p>
          <a:p>
            <a:pPr marL="412115" marR="1079500" indent="-355600">
              <a:lnSpc>
                <a:spcPct val="100800"/>
              </a:lnSpc>
              <a:spcAft>
                <a:spcPts val="3000"/>
              </a:spcAft>
              <a:buClr>
                <a:srgbClr val="A24B19"/>
              </a:buClr>
              <a:buSzPct val="150000"/>
              <a:buFont typeface="Arial"/>
              <a:buChar char="•"/>
              <a:tabLst>
                <a:tab pos="412115" algn="l"/>
                <a:tab pos="412750" algn="l"/>
              </a:tabLst>
            </a:pPr>
            <a:r>
              <a:rPr lang="zh-CN" altLang="en-US" sz="2400" dirty="0">
                <a:latin typeface="Times New Roman" panose="02020603050405020304" pitchFamily="18" charset="0"/>
                <a:ea typeface="SimSun" panose="02010600030101010101" pitchFamily="2" charset="-122"/>
                <a:cs typeface="Times New Roman" panose="02020603050405020304" pitchFamily="18" charset="0"/>
              </a:rPr>
              <a:t>按照可能会对您的指定单位产生的影响来考虑此场景</a:t>
            </a:r>
            <a:endParaRPr sz="2400" dirty="0">
              <a:latin typeface="Times New Roman" panose="02020603050405020304" pitchFamily="18" charset="0"/>
              <a:ea typeface="SimSun" panose="02010600030101010101" pitchFamily="2" charset="-122"/>
              <a:cs typeface="Times New Roman" panose="02020603050405020304" pitchFamily="18" charset="0"/>
            </a:endParaRPr>
          </a:p>
          <a:p>
            <a:pPr marL="367665" marR="390525" indent="-355600">
              <a:lnSpc>
                <a:spcPct val="100800"/>
              </a:lnSpc>
              <a:spcAft>
                <a:spcPts val="3000"/>
              </a:spcAft>
              <a:buClr>
                <a:srgbClr val="A24B19"/>
              </a:buClr>
              <a:buSzPct val="150000"/>
              <a:buFont typeface="Arial"/>
              <a:buChar char="•"/>
              <a:tabLst>
                <a:tab pos="367665" algn="l"/>
                <a:tab pos="368300" algn="l"/>
              </a:tabLst>
            </a:pPr>
            <a:r>
              <a:rPr lang="zh-CN" altLang="en-US" sz="2400" dirty="0">
                <a:latin typeface="Times New Roman" panose="02020603050405020304" pitchFamily="18" charset="0"/>
                <a:ea typeface="SimSun" panose="02010600030101010101" pitchFamily="2" charset="-122"/>
                <a:cs typeface="Times New Roman" panose="02020603050405020304" pitchFamily="18" charset="0"/>
              </a:rPr>
              <a:t>使用您现有的计划、准则和条规来充实您的反应</a:t>
            </a:r>
            <a:endParaRPr sz="2400" dirty="0">
              <a:latin typeface="Times New Roman" panose="02020603050405020304" pitchFamily="18" charset="0"/>
              <a:ea typeface="SimSun" panose="02010600030101010101" pitchFamily="2" charset="-122"/>
              <a:cs typeface="Times New Roman" panose="02020603050405020304" pitchFamily="18" charset="0"/>
            </a:endParaRPr>
          </a:p>
          <a:p>
            <a:pPr marL="368300" indent="-355600">
              <a:lnSpc>
                <a:spcPct val="100000"/>
              </a:lnSpc>
              <a:spcBef>
                <a:spcPts val="5"/>
              </a:spcBef>
              <a:spcAft>
                <a:spcPts val="2400"/>
              </a:spcAft>
              <a:buClr>
                <a:srgbClr val="A24B19"/>
              </a:buClr>
              <a:buSzPct val="150000"/>
              <a:buFont typeface="Arial"/>
              <a:buChar char="•"/>
              <a:tabLst>
                <a:tab pos="367665" algn="l"/>
                <a:tab pos="368300" algn="l"/>
              </a:tabLst>
            </a:pPr>
            <a:r>
              <a:rPr lang="zh-CN" altLang="en-US" sz="2400" dirty="0">
                <a:latin typeface="Times New Roman" panose="02020603050405020304" pitchFamily="18" charset="0"/>
                <a:ea typeface="SimSun" panose="02010600030101010101" pitchFamily="2" charset="-122"/>
                <a:cs typeface="Times New Roman" panose="02020603050405020304" pitchFamily="18" charset="0"/>
              </a:rPr>
              <a:t>专注于解决方案和前瞻性规划</a:t>
            </a:r>
            <a:endParaRPr sz="2600" dirty="0">
              <a:latin typeface="Times New Roman" panose="02020603050405020304" pitchFamily="18" charset="0"/>
              <a:ea typeface="SimSun" panose="02010600030101010101" pitchFamily="2" charset="-122"/>
              <a:cs typeface="Times New Roman" panose="02020603050405020304" pitchFamily="18" charset="0"/>
            </a:endParaRPr>
          </a:p>
        </p:txBody>
      </p:sp>
      <p:sp>
        <p:nvSpPr>
          <p:cNvPr id="4" name="object 4"/>
          <p:cNvSpPr/>
          <p:nvPr/>
        </p:nvSpPr>
        <p:spPr>
          <a:xfrm>
            <a:off x="6608654" y="1311854"/>
            <a:ext cx="5249861" cy="3486670"/>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11388656" y="6652472"/>
            <a:ext cx="727075" cy="179536"/>
          </a:xfrm>
          <a:prstGeom prst="rect">
            <a:avLst/>
          </a:prstGeom>
        </p:spPr>
        <p:txBody>
          <a:bodyPr vert="horz" wrap="square" lIns="0" tIns="0" rIns="0" bIns="0" rtlCol="0">
            <a:spAutoFit/>
          </a:bodyPr>
          <a:lstStyle/>
          <a:p>
            <a:pPr marL="12700">
              <a:lnSpc>
                <a:spcPts val="1425"/>
              </a:lnSpc>
            </a:pPr>
            <a:r>
              <a:rPr lang="zh-CN" altLang="en-US"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第</a:t>
            </a:r>
            <a:fld id="{81D60167-4931-47E6-BA6A-407CBD079E47}" type="slidenum">
              <a:rPr sz="1200" b="1" smtClean="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7</a:t>
            </a:fld>
            <a:r>
              <a:rPr lang="zh-CN" altLang="en-US" sz="1200" b="1"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页</a:t>
            </a:r>
            <a:endParaRPr sz="1200" dirty="0">
              <a:latin typeface="Times New Roman" panose="02020603050405020304" pitchFamily="18" charset="0"/>
              <a:ea typeface="STXihei" panose="02010600040101010101" pitchFamily="2" charset="-122"/>
              <a:cs typeface="Times New Roman" panose="02020603050405020304" pitchFamily="18" charset="0"/>
            </a:endParaRPr>
          </a:p>
        </p:txBody>
      </p:sp>
      <p:sp>
        <p:nvSpPr>
          <p:cNvPr id="6" name="object 6"/>
          <p:cNvSpPr txBox="1">
            <a:spLocks noGrp="1"/>
          </p:cNvSpPr>
          <p:nvPr>
            <p:ph type="ftr" sz="quarter" idx="5"/>
          </p:nvPr>
        </p:nvSpPr>
        <p:spPr>
          <a:xfrm>
            <a:off x="76269" y="6652472"/>
            <a:ext cx="1776730" cy="179536"/>
          </a:xfrm>
          <a:prstGeom prst="rect">
            <a:avLst/>
          </a:prstGeom>
        </p:spPr>
        <p:txBody>
          <a:bodyPr vert="horz" wrap="square" lIns="0" tIns="0" rIns="0" bIns="0" rtlCol="0">
            <a:spAutoFit/>
          </a:bodyPr>
          <a:lstStyle/>
          <a:p>
            <a:pPr marL="12700">
              <a:lnSpc>
                <a:spcPts val="1425"/>
              </a:lnSpc>
            </a:pPr>
            <a:r>
              <a:rPr lang="zh-CN" altLang="en-US" spc="-15" dirty="0">
                <a:latin typeface="STXihei" panose="02010600040101010101" pitchFamily="2" charset="-122"/>
                <a:ea typeface="STXihei" panose="02010600040101010101" pitchFamily="2" charset="-122"/>
              </a:rPr>
              <a:t>模拟演练</a:t>
            </a:r>
            <a:endParaRPr spc="-5" dirty="0">
              <a:latin typeface="STXihei" panose="02010600040101010101" pitchFamily="2" charset="-122"/>
              <a:ea typeface="STXihei" panose="02010600040101010101" pitchFamily="2" charset="-122"/>
            </a:endParaRPr>
          </a:p>
        </p:txBody>
      </p:sp>
      <p:sp>
        <p:nvSpPr>
          <p:cNvPr id="7" name="object 7"/>
          <p:cNvSpPr txBox="1"/>
          <p:nvPr/>
        </p:nvSpPr>
        <p:spPr>
          <a:xfrm>
            <a:off x="2374926" y="6652472"/>
            <a:ext cx="727075" cy="196215"/>
          </a:xfrm>
          <a:prstGeom prst="rect">
            <a:avLst/>
          </a:prstGeom>
        </p:spPr>
        <p:txBody>
          <a:bodyPr vert="horz" wrap="square" lIns="0" tIns="0" rIns="0" bIns="0" rtlCol="0">
            <a:spAutoFit/>
          </a:bodyPr>
          <a:lstStyle/>
          <a:p>
            <a:pPr marL="12700">
              <a:lnSpc>
                <a:spcPts val="1425"/>
              </a:lnSpc>
            </a:pPr>
            <a:r>
              <a:rPr sz="1200" b="1" spc="-5" dirty="0">
                <a:solidFill>
                  <a:srgbClr val="FFFFFF"/>
                </a:solidFill>
                <a:latin typeface="Arial"/>
                <a:cs typeface="Arial"/>
              </a:rPr>
              <a:t>C</a:t>
            </a:r>
            <a:r>
              <a:rPr sz="1200" b="1" dirty="0">
                <a:solidFill>
                  <a:srgbClr val="FFFFFF"/>
                </a:solidFill>
                <a:latin typeface="Arial"/>
                <a:cs typeface="Arial"/>
              </a:rPr>
              <a:t>O</a:t>
            </a:r>
            <a:r>
              <a:rPr sz="1200" b="1" spc="-5" dirty="0">
                <a:solidFill>
                  <a:srgbClr val="FFFFFF"/>
                </a:solidFill>
                <a:latin typeface="Arial"/>
                <a:cs typeface="Arial"/>
              </a:rPr>
              <a:t>V</a:t>
            </a:r>
            <a:r>
              <a:rPr sz="1200" b="1" dirty="0">
                <a:solidFill>
                  <a:srgbClr val="FFFFFF"/>
                </a:solidFill>
                <a:latin typeface="Arial"/>
                <a:cs typeface="Arial"/>
              </a:rPr>
              <a:t>I</a:t>
            </a:r>
            <a:r>
              <a:rPr sz="1200" b="1" spc="-5" dirty="0">
                <a:solidFill>
                  <a:srgbClr val="FFFFFF"/>
                </a:solidFill>
                <a:latin typeface="Arial"/>
                <a:cs typeface="Arial"/>
              </a:rPr>
              <a:t>D</a:t>
            </a:r>
            <a:r>
              <a:rPr sz="1200" b="1" dirty="0">
                <a:solidFill>
                  <a:srgbClr val="FFFFFF"/>
                </a:solidFill>
                <a:latin typeface="Arial"/>
                <a:cs typeface="Arial"/>
              </a:rPr>
              <a:t>-</a:t>
            </a:r>
            <a:r>
              <a:rPr sz="1200" b="1" spc="-5" dirty="0">
                <a:solidFill>
                  <a:srgbClr val="FFFFFF"/>
                </a:solidFill>
                <a:latin typeface="Arial"/>
                <a:cs typeface="Arial"/>
              </a:rPr>
              <a:t>19</a:t>
            </a:r>
            <a:endParaRPr sz="1200" dirty="0">
              <a:latin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519" y="0"/>
            <a:ext cx="7019925" cy="574040"/>
          </a:xfrm>
          <a:prstGeom prst="rect">
            <a:avLst/>
          </a:prstGeom>
        </p:spPr>
        <p:txBody>
          <a:bodyPr vert="horz" wrap="square" lIns="0" tIns="12700" rIns="0" bIns="0" rtlCol="0">
            <a:spAutoFit/>
          </a:bodyPr>
          <a:lstStyle/>
          <a:p>
            <a:pPr marL="12700">
              <a:lnSpc>
                <a:spcPct val="100000"/>
              </a:lnSpc>
              <a:spcBef>
                <a:spcPts val="100"/>
              </a:spcBef>
            </a:pPr>
            <a:r>
              <a:rPr lang="zh-CN" altLang="en-US" sz="3600" spc="-65" dirty="0">
                <a:latin typeface="Times New Roman" panose="02020603050405020304" pitchFamily="18" charset="0"/>
                <a:ea typeface="STXihei" panose="02010600040101010101" pitchFamily="2" charset="-122"/>
                <a:cs typeface="Times New Roman" panose="02020603050405020304" pitchFamily="18" charset="0"/>
              </a:rPr>
              <a:t>桌面演练：如何进行</a:t>
            </a:r>
            <a:endParaRPr sz="3600" dirty="0">
              <a:latin typeface="Times New Roman" panose="02020603050405020304" pitchFamily="18" charset="0"/>
              <a:ea typeface="STXihei" panose="02010600040101010101" pitchFamily="2" charset="-122"/>
              <a:cs typeface="Times New Roman" panose="02020603050405020304" pitchFamily="18" charset="0"/>
            </a:endParaRPr>
          </a:p>
        </p:txBody>
      </p:sp>
      <p:sp>
        <p:nvSpPr>
          <p:cNvPr id="3" name="object 3"/>
          <p:cNvSpPr/>
          <p:nvPr/>
        </p:nvSpPr>
        <p:spPr>
          <a:xfrm>
            <a:off x="5047037" y="5018505"/>
            <a:ext cx="2491740" cy="1113155"/>
          </a:xfrm>
          <a:custGeom>
            <a:avLst/>
            <a:gdLst/>
            <a:ahLst/>
            <a:cxnLst/>
            <a:rect l="l" t="t" r="r" b="b"/>
            <a:pathLst>
              <a:path w="2491740" h="1113154">
                <a:moveTo>
                  <a:pt x="1993261" y="0"/>
                </a:moveTo>
                <a:lnTo>
                  <a:pt x="0" y="0"/>
                </a:lnTo>
                <a:lnTo>
                  <a:pt x="0" y="1112813"/>
                </a:lnTo>
                <a:lnTo>
                  <a:pt x="1993261" y="1112813"/>
                </a:lnTo>
                <a:lnTo>
                  <a:pt x="2491576" y="556406"/>
                </a:lnTo>
                <a:lnTo>
                  <a:pt x="1993261" y="0"/>
                </a:lnTo>
                <a:close/>
              </a:path>
            </a:pathLst>
          </a:custGeom>
          <a:solidFill>
            <a:srgbClr val="D86422"/>
          </a:solidFill>
        </p:spPr>
        <p:txBody>
          <a:bodyPr wrap="square" lIns="0" tIns="0" rIns="0" bIns="0" rtlCol="0"/>
          <a:lstStyle/>
          <a:p>
            <a:endParaRPr/>
          </a:p>
        </p:txBody>
      </p:sp>
      <p:sp>
        <p:nvSpPr>
          <p:cNvPr id="4" name="object 4"/>
          <p:cNvSpPr txBox="1"/>
          <p:nvPr/>
        </p:nvSpPr>
        <p:spPr>
          <a:xfrm>
            <a:off x="5602526" y="5387340"/>
            <a:ext cx="1202055" cy="330200"/>
          </a:xfrm>
          <a:prstGeom prst="rect">
            <a:avLst/>
          </a:prstGeom>
        </p:spPr>
        <p:txBody>
          <a:bodyPr vert="horz" wrap="square" lIns="0" tIns="12700" rIns="0" bIns="0" rtlCol="0">
            <a:spAutoFit/>
          </a:bodyPr>
          <a:lstStyle/>
          <a:p>
            <a:pPr marL="12700">
              <a:lnSpc>
                <a:spcPct val="100000"/>
              </a:lnSpc>
              <a:spcBef>
                <a:spcPts val="100"/>
              </a:spcBef>
            </a:pPr>
            <a:r>
              <a:rPr lang="zh-CN" altLang="en-US" sz="2000" b="1" spc="5" dirty="0">
                <a:solidFill>
                  <a:srgbClr val="FFFFFF"/>
                </a:solidFill>
                <a:latin typeface="STXihei" panose="02010600040101010101" pitchFamily="2" charset="-122"/>
                <a:ea typeface="STXihei" panose="02010600040101010101" pitchFamily="2" charset="-122"/>
                <a:cs typeface="Arial"/>
              </a:rPr>
              <a:t>汇总情况</a:t>
            </a:r>
            <a:endParaRPr sz="2000" dirty="0">
              <a:latin typeface="STXihei" panose="02010600040101010101" pitchFamily="2" charset="-122"/>
              <a:ea typeface="STXihei" panose="02010600040101010101" pitchFamily="2" charset="-122"/>
              <a:cs typeface="Arial"/>
            </a:endParaRPr>
          </a:p>
        </p:txBody>
      </p:sp>
      <p:grpSp>
        <p:nvGrpSpPr>
          <p:cNvPr id="5" name="object 5"/>
          <p:cNvGrpSpPr/>
          <p:nvPr/>
        </p:nvGrpSpPr>
        <p:grpSpPr>
          <a:xfrm>
            <a:off x="7511102" y="5073084"/>
            <a:ext cx="2504440" cy="1125855"/>
            <a:chOff x="7511102" y="5073084"/>
            <a:chExt cx="2504440" cy="1125855"/>
          </a:xfrm>
        </p:grpSpPr>
        <p:sp>
          <p:nvSpPr>
            <p:cNvPr id="6" name="object 6"/>
            <p:cNvSpPr/>
            <p:nvPr/>
          </p:nvSpPr>
          <p:spPr>
            <a:xfrm>
              <a:off x="7517452" y="5079434"/>
              <a:ext cx="2491740" cy="1113155"/>
            </a:xfrm>
            <a:custGeom>
              <a:avLst/>
              <a:gdLst/>
              <a:ahLst/>
              <a:cxnLst/>
              <a:rect l="l" t="t" r="r" b="b"/>
              <a:pathLst>
                <a:path w="2491740" h="1113154">
                  <a:moveTo>
                    <a:pt x="1993262" y="0"/>
                  </a:moveTo>
                  <a:lnTo>
                    <a:pt x="0" y="0"/>
                  </a:lnTo>
                  <a:lnTo>
                    <a:pt x="498314" y="556407"/>
                  </a:lnTo>
                  <a:lnTo>
                    <a:pt x="0" y="1112814"/>
                  </a:lnTo>
                  <a:lnTo>
                    <a:pt x="1993262" y="1112814"/>
                  </a:lnTo>
                  <a:lnTo>
                    <a:pt x="2491577" y="556407"/>
                  </a:lnTo>
                  <a:lnTo>
                    <a:pt x="1993262" y="0"/>
                  </a:lnTo>
                  <a:close/>
                </a:path>
              </a:pathLst>
            </a:custGeom>
            <a:solidFill>
              <a:srgbClr val="D86422"/>
            </a:solidFill>
          </p:spPr>
          <p:txBody>
            <a:bodyPr wrap="square" lIns="0" tIns="0" rIns="0" bIns="0" rtlCol="0"/>
            <a:lstStyle/>
            <a:p>
              <a:endParaRPr/>
            </a:p>
          </p:txBody>
        </p:sp>
        <p:sp>
          <p:nvSpPr>
            <p:cNvPr id="7" name="object 7"/>
            <p:cNvSpPr/>
            <p:nvPr/>
          </p:nvSpPr>
          <p:spPr>
            <a:xfrm>
              <a:off x="7517452" y="5079434"/>
              <a:ext cx="2491740" cy="1113155"/>
            </a:xfrm>
            <a:custGeom>
              <a:avLst/>
              <a:gdLst/>
              <a:ahLst/>
              <a:cxnLst/>
              <a:rect l="l" t="t" r="r" b="b"/>
              <a:pathLst>
                <a:path w="2491740" h="1113154">
                  <a:moveTo>
                    <a:pt x="0" y="0"/>
                  </a:moveTo>
                  <a:lnTo>
                    <a:pt x="1993262" y="0"/>
                  </a:lnTo>
                  <a:lnTo>
                    <a:pt x="2491577" y="556407"/>
                  </a:lnTo>
                  <a:lnTo>
                    <a:pt x="1993262" y="1112814"/>
                  </a:lnTo>
                  <a:lnTo>
                    <a:pt x="0" y="1112814"/>
                  </a:lnTo>
                  <a:lnTo>
                    <a:pt x="498315" y="556407"/>
                  </a:lnTo>
                  <a:lnTo>
                    <a:pt x="0" y="0"/>
                  </a:lnTo>
                  <a:close/>
                </a:path>
              </a:pathLst>
            </a:custGeom>
            <a:ln w="12700">
              <a:solidFill>
                <a:srgbClr val="FFFFFF"/>
              </a:solidFill>
            </a:ln>
          </p:spPr>
          <p:txBody>
            <a:bodyPr wrap="square" lIns="0" tIns="0" rIns="0" bIns="0" rtlCol="0"/>
            <a:lstStyle/>
            <a:p>
              <a:endParaRPr/>
            </a:p>
          </p:txBody>
        </p:sp>
      </p:grpSp>
      <p:sp>
        <p:nvSpPr>
          <p:cNvPr id="8" name="object 8"/>
          <p:cNvSpPr txBox="1"/>
          <p:nvPr/>
        </p:nvSpPr>
        <p:spPr>
          <a:xfrm>
            <a:off x="8181018" y="5138424"/>
            <a:ext cx="1343981" cy="873316"/>
          </a:xfrm>
          <a:prstGeom prst="rect">
            <a:avLst/>
          </a:prstGeom>
        </p:spPr>
        <p:txBody>
          <a:bodyPr vert="horz" wrap="square" lIns="0" tIns="41910" rIns="0" bIns="0" rtlCol="0">
            <a:spAutoFit/>
          </a:bodyPr>
          <a:lstStyle/>
          <a:p>
            <a:pPr marL="12700" marR="5080" algn="ctr">
              <a:lnSpc>
                <a:spcPct val="90300"/>
              </a:lnSpc>
              <a:spcBef>
                <a:spcPts val="330"/>
              </a:spcBef>
            </a:pPr>
            <a:r>
              <a:rPr lang="zh-CN" altLang="en-US" sz="2000" b="1" spc="-5" dirty="0">
                <a:solidFill>
                  <a:srgbClr val="FFFFFF"/>
                </a:solidFill>
                <a:latin typeface="STXihei" panose="02010600040101010101" pitchFamily="2" charset="-122"/>
                <a:ea typeface="STXihei" panose="02010600040101010101" pitchFamily="2" charset="-122"/>
                <a:cs typeface="Arial"/>
              </a:rPr>
              <a:t>审查医疗</a:t>
            </a:r>
            <a:br>
              <a:rPr lang="en-US" altLang="zh-CN" sz="2000" b="1" spc="-5" dirty="0">
                <a:solidFill>
                  <a:srgbClr val="FFFFFF"/>
                </a:solidFill>
                <a:latin typeface="STXihei" panose="02010600040101010101" pitchFamily="2" charset="-122"/>
                <a:ea typeface="STXihei" panose="02010600040101010101" pitchFamily="2" charset="-122"/>
                <a:cs typeface="Arial"/>
              </a:rPr>
            </a:br>
            <a:r>
              <a:rPr lang="zh-CN" altLang="en-US" sz="2000" b="1" spc="-5" dirty="0">
                <a:solidFill>
                  <a:srgbClr val="FFFFFF"/>
                </a:solidFill>
                <a:latin typeface="STXihei" panose="02010600040101010101" pitchFamily="2" charset="-122"/>
                <a:ea typeface="STXihei" panose="02010600040101010101" pitchFamily="2" charset="-122"/>
                <a:cs typeface="Arial"/>
              </a:rPr>
              <a:t>卫生机构的需求</a:t>
            </a:r>
            <a:endParaRPr sz="2000" dirty="0">
              <a:latin typeface="STXihei" panose="02010600040101010101" pitchFamily="2" charset="-122"/>
              <a:ea typeface="STXihei" panose="02010600040101010101" pitchFamily="2" charset="-122"/>
              <a:cs typeface="Arial"/>
            </a:endParaRPr>
          </a:p>
        </p:txBody>
      </p:sp>
      <p:sp>
        <p:nvSpPr>
          <p:cNvPr id="9" name="object 9"/>
          <p:cNvSpPr/>
          <p:nvPr/>
        </p:nvSpPr>
        <p:spPr>
          <a:xfrm>
            <a:off x="2175580" y="1016995"/>
            <a:ext cx="7068307" cy="382294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0" name="object 10"/>
          <p:cNvSpPr txBox="1"/>
          <p:nvPr/>
        </p:nvSpPr>
        <p:spPr>
          <a:xfrm>
            <a:off x="5995414" y="3248887"/>
            <a:ext cx="1256030" cy="1204176"/>
          </a:xfrm>
          <a:prstGeom prst="rect">
            <a:avLst/>
          </a:prstGeom>
        </p:spPr>
        <p:txBody>
          <a:bodyPr vert="horz" wrap="square" lIns="0" tIns="44450" rIns="0" bIns="0" rtlCol="0">
            <a:spAutoFit/>
          </a:bodyPr>
          <a:lstStyle/>
          <a:p>
            <a:pPr marL="12700" marR="5080" indent="-635" algn="ctr">
              <a:lnSpc>
                <a:spcPct val="89500"/>
              </a:lnSpc>
              <a:spcBef>
                <a:spcPts val="350"/>
              </a:spcBef>
            </a:pPr>
            <a:r>
              <a:rPr lang="zh-CN" altLang="en-US" sz="2000" spc="-5" dirty="0">
                <a:latin typeface="Arial"/>
                <a:cs typeface="Arial"/>
              </a:rPr>
              <a:t>问题</a:t>
            </a:r>
            <a:br>
              <a:rPr lang="en-US" altLang="zh-CN" sz="2000" spc="-5" dirty="0">
                <a:latin typeface="Arial"/>
                <a:cs typeface="Arial"/>
              </a:rPr>
            </a:br>
            <a:r>
              <a:rPr lang="zh-CN" altLang="en-US" sz="2000" spc="-5" dirty="0">
                <a:latin typeface="Arial"/>
                <a:cs typeface="Arial"/>
              </a:rPr>
              <a:t>与</a:t>
            </a:r>
            <a:br>
              <a:rPr lang="en-US" altLang="zh-CN" sz="2000" spc="-5" dirty="0">
                <a:latin typeface="Arial"/>
                <a:cs typeface="Arial"/>
              </a:rPr>
            </a:br>
            <a:r>
              <a:rPr lang="zh-CN" altLang="en-US" sz="2000" spc="-5" dirty="0">
                <a:latin typeface="Arial"/>
                <a:cs typeface="Arial"/>
              </a:rPr>
              <a:t>讨论</a:t>
            </a:r>
            <a:endParaRPr lang="zh-CN" altLang="en-US" sz="2000" dirty="0">
              <a:latin typeface="Arial"/>
              <a:cs typeface="Arial"/>
            </a:endParaRPr>
          </a:p>
          <a:p>
            <a:pPr marL="12700" marR="5080" indent="-635" algn="ctr">
              <a:lnSpc>
                <a:spcPct val="89500"/>
              </a:lnSpc>
              <a:spcBef>
                <a:spcPts val="350"/>
              </a:spcBef>
            </a:pPr>
            <a:r>
              <a:rPr sz="2000" spc="-5" dirty="0">
                <a:latin typeface="Times New Roman" panose="02020603050405020304" pitchFamily="18" charset="0"/>
                <a:cs typeface="Times New Roman" panose="02020603050405020304" pitchFamily="18" charset="0"/>
              </a:rPr>
              <a:t>(3)</a:t>
            </a:r>
            <a:endParaRPr sz="2000" dirty="0">
              <a:latin typeface="Times New Roman" panose="02020603050405020304" pitchFamily="18" charset="0"/>
              <a:cs typeface="Times New Roman" panose="02020603050405020304" pitchFamily="18" charset="0"/>
            </a:endParaRPr>
          </a:p>
        </p:txBody>
      </p:sp>
      <p:sp>
        <p:nvSpPr>
          <p:cNvPr id="14" name="object 14"/>
          <p:cNvSpPr txBox="1"/>
          <p:nvPr/>
        </p:nvSpPr>
        <p:spPr>
          <a:xfrm>
            <a:off x="11485176" y="6634184"/>
            <a:ext cx="534035" cy="179536"/>
          </a:xfrm>
          <a:prstGeom prst="rect">
            <a:avLst/>
          </a:prstGeom>
        </p:spPr>
        <p:txBody>
          <a:bodyPr vert="horz" wrap="square" lIns="0" tIns="0" rIns="0" bIns="0" rtlCol="0">
            <a:spAutoFit/>
          </a:bodyPr>
          <a:lstStyle/>
          <a:p>
            <a:pPr marL="12700" algn="ctr">
              <a:lnSpc>
                <a:spcPts val="1425"/>
              </a:lnSpc>
            </a:pPr>
            <a:r>
              <a:rPr lang="zh-CN" altLang="en-US"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第</a:t>
            </a:r>
            <a:fld id="{81D60167-4931-47E6-BA6A-407CBD079E47}" type="slidenum">
              <a:rPr sz="1200" b="1" smtClean="0">
                <a:solidFill>
                  <a:srgbClr val="FFFFFF"/>
                </a:solidFill>
                <a:latin typeface="Times New Roman" panose="02020603050405020304" pitchFamily="18" charset="0"/>
                <a:ea typeface="STXihei" panose="02010600040101010101" pitchFamily="2" charset="-122"/>
                <a:cs typeface="Times New Roman" panose="02020603050405020304" pitchFamily="18" charset="0"/>
              </a:rPr>
              <a:pPr marL="12700" algn="ctr">
                <a:lnSpc>
                  <a:spcPts val="1425"/>
                </a:lnSpc>
              </a:pPr>
              <a:t>8</a:t>
            </a:fld>
            <a:r>
              <a:rPr lang="zh-CN" altLang="en-US"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页</a:t>
            </a:r>
            <a:endParaRPr sz="1200" dirty="0">
              <a:latin typeface="Times New Roman" panose="02020603050405020304" pitchFamily="18" charset="0"/>
              <a:ea typeface="STXihei" panose="02010600040101010101" pitchFamily="2" charset="-122"/>
              <a:cs typeface="Times New Roman" panose="02020603050405020304" pitchFamily="18" charset="0"/>
            </a:endParaRPr>
          </a:p>
        </p:txBody>
      </p:sp>
      <p:sp>
        <p:nvSpPr>
          <p:cNvPr id="15" name="object 15"/>
          <p:cNvSpPr txBox="1">
            <a:spLocks noGrp="1"/>
          </p:cNvSpPr>
          <p:nvPr>
            <p:ph type="ftr" sz="quarter" idx="5"/>
          </p:nvPr>
        </p:nvSpPr>
        <p:spPr>
          <a:xfrm>
            <a:off x="76269" y="6652472"/>
            <a:ext cx="1776730" cy="179536"/>
          </a:xfrm>
          <a:prstGeom prst="rect">
            <a:avLst/>
          </a:prstGeom>
        </p:spPr>
        <p:txBody>
          <a:bodyPr vert="horz" wrap="square" lIns="0" tIns="0" rIns="0" bIns="0" rtlCol="0">
            <a:spAutoFit/>
          </a:bodyPr>
          <a:lstStyle/>
          <a:p>
            <a:pPr marL="12700">
              <a:lnSpc>
                <a:spcPts val="1425"/>
              </a:lnSpc>
            </a:pPr>
            <a:r>
              <a:rPr lang="zh-CN" altLang="en-US" spc="-15" dirty="0">
                <a:latin typeface="STXihei" panose="02010600040101010101" pitchFamily="2" charset="-122"/>
                <a:ea typeface="STXihei" panose="02010600040101010101" pitchFamily="2" charset="-122"/>
              </a:rPr>
              <a:t>模拟演练</a:t>
            </a:r>
            <a:endParaRPr spc="-5" dirty="0">
              <a:latin typeface="STXihei" panose="02010600040101010101" pitchFamily="2" charset="-122"/>
              <a:ea typeface="STXihei" panose="02010600040101010101" pitchFamily="2" charset="-122"/>
            </a:endParaRPr>
          </a:p>
        </p:txBody>
      </p:sp>
      <p:sp>
        <p:nvSpPr>
          <p:cNvPr id="16" name="object 16"/>
          <p:cNvSpPr txBox="1"/>
          <p:nvPr/>
        </p:nvSpPr>
        <p:spPr>
          <a:xfrm>
            <a:off x="2374926" y="6652472"/>
            <a:ext cx="727075" cy="179536"/>
          </a:xfrm>
          <a:prstGeom prst="rect">
            <a:avLst/>
          </a:prstGeom>
        </p:spPr>
        <p:txBody>
          <a:bodyPr vert="horz" wrap="square" lIns="0" tIns="0" rIns="0" bIns="0" rtlCol="0">
            <a:spAutoFit/>
          </a:bodyPr>
          <a:lstStyle/>
          <a:p>
            <a:pPr marL="12700">
              <a:lnSpc>
                <a:spcPts val="1425"/>
              </a:lnSpc>
            </a:pPr>
            <a:r>
              <a:rPr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C</a:t>
            </a:r>
            <a:r>
              <a:rPr sz="1200" b="1"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O</a:t>
            </a:r>
            <a:r>
              <a:rPr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V</a:t>
            </a:r>
            <a:r>
              <a:rPr sz="1200" b="1"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I</a:t>
            </a:r>
            <a:r>
              <a:rPr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D</a:t>
            </a:r>
            <a:r>
              <a:rPr sz="1200" b="1"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a:t>
            </a:r>
            <a:r>
              <a:rPr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19</a:t>
            </a:r>
            <a:endParaRPr sz="1200" dirty="0">
              <a:latin typeface="Times New Roman" panose="02020603050405020304" pitchFamily="18" charset="0"/>
              <a:ea typeface="STXihei" panose="02010600040101010101" pitchFamily="2" charset="-122"/>
              <a:cs typeface="Times New Roman" panose="02020603050405020304" pitchFamily="18" charset="0"/>
            </a:endParaRPr>
          </a:p>
        </p:txBody>
      </p:sp>
      <p:sp>
        <p:nvSpPr>
          <p:cNvPr id="11" name="object 11"/>
          <p:cNvSpPr txBox="1"/>
          <p:nvPr/>
        </p:nvSpPr>
        <p:spPr>
          <a:xfrm>
            <a:off x="7832581" y="3409188"/>
            <a:ext cx="1098550" cy="606576"/>
          </a:xfrm>
          <a:prstGeom prst="rect">
            <a:avLst/>
          </a:prstGeom>
        </p:spPr>
        <p:txBody>
          <a:bodyPr vert="horz" wrap="square" lIns="0" tIns="41910" rIns="0" bIns="0" rtlCol="0">
            <a:spAutoFit/>
          </a:bodyPr>
          <a:lstStyle/>
          <a:p>
            <a:pPr marL="132080" marR="5080" indent="-120014" algn="ctr">
              <a:lnSpc>
                <a:spcPts val="2210"/>
              </a:lnSpc>
              <a:spcBef>
                <a:spcPts val="330"/>
              </a:spcBef>
            </a:pPr>
            <a:r>
              <a:rPr lang="zh-CN" altLang="zh-CN" sz="2000" b="1" dirty="0">
                <a:latin typeface="STXihei" panose="02010600040101010101" pitchFamily="2" charset="-122"/>
                <a:ea typeface="STXihei" panose="02010600040101010101" pitchFamily="2" charset="-122"/>
              </a:rPr>
              <a:t>局面最新情况</a:t>
            </a:r>
            <a:endParaRPr sz="2000" b="1" dirty="0">
              <a:latin typeface="STXihei" panose="02010600040101010101" pitchFamily="2" charset="-122"/>
              <a:ea typeface="STXihei" panose="02010600040101010101" pitchFamily="2" charset="-122"/>
              <a:cs typeface="Arial"/>
            </a:endParaRPr>
          </a:p>
        </p:txBody>
      </p:sp>
      <p:graphicFrame>
        <p:nvGraphicFramePr>
          <p:cNvPr id="12" name="object 12"/>
          <p:cNvGraphicFramePr>
            <a:graphicFrameLocks noGrp="1"/>
          </p:cNvGraphicFramePr>
          <p:nvPr>
            <p:extLst>
              <p:ext uri="{D42A27DB-BD31-4B8C-83A1-F6EECF244321}">
                <p14:modId xmlns:p14="http://schemas.microsoft.com/office/powerpoint/2010/main" val="4001690339"/>
              </p:ext>
            </p:extLst>
          </p:nvPr>
        </p:nvGraphicFramePr>
        <p:xfrm>
          <a:off x="4172521" y="1281868"/>
          <a:ext cx="4890133" cy="2278854"/>
        </p:xfrm>
        <a:graphic>
          <a:graphicData uri="http://schemas.openxmlformats.org/drawingml/2006/table">
            <a:tbl>
              <a:tblPr firstRow="1" bandRow="1">
                <a:tableStyleId>{2D5ABB26-0587-4C30-8999-92F81FD0307C}</a:tableStyleId>
              </a:tblPr>
              <a:tblGrid>
                <a:gridCol w="1556385">
                  <a:extLst>
                    <a:ext uri="{9D8B030D-6E8A-4147-A177-3AD203B41FA5}">
                      <a16:colId xmlns:a16="http://schemas.microsoft.com/office/drawing/2014/main" val="20000"/>
                    </a:ext>
                  </a:extLst>
                </a:gridCol>
                <a:gridCol w="1754504">
                  <a:extLst>
                    <a:ext uri="{9D8B030D-6E8A-4147-A177-3AD203B41FA5}">
                      <a16:colId xmlns:a16="http://schemas.microsoft.com/office/drawing/2014/main" val="20001"/>
                    </a:ext>
                  </a:extLst>
                </a:gridCol>
                <a:gridCol w="1579244">
                  <a:extLst>
                    <a:ext uri="{9D8B030D-6E8A-4147-A177-3AD203B41FA5}">
                      <a16:colId xmlns:a16="http://schemas.microsoft.com/office/drawing/2014/main" val="20002"/>
                    </a:ext>
                  </a:extLst>
                </a:gridCol>
              </a:tblGrid>
              <a:tr h="832254">
                <a:tc>
                  <a:txBody>
                    <a:bodyPr/>
                    <a:lstStyle/>
                    <a:p>
                      <a:pPr marL="31750" marR="286385" indent="-635" algn="ctr">
                        <a:lnSpc>
                          <a:spcPct val="90000"/>
                        </a:lnSpc>
                        <a:spcBef>
                          <a:spcPts val="50"/>
                        </a:spcBef>
                      </a:pPr>
                      <a:r>
                        <a:rPr lang="zh-CN" altLang="en-US" sz="2000" spc="-5" dirty="0">
                          <a:latin typeface="Times New Roman" panose="02020603050405020304" pitchFamily="18" charset="0"/>
                          <a:ea typeface="SimSun" panose="02010600030101010101" pitchFamily="2" charset="-122"/>
                          <a:cs typeface="Times New Roman" panose="02020603050405020304" pitchFamily="18" charset="0"/>
                        </a:rPr>
                        <a:t>问题</a:t>
                      </a:r>
                      <a:br>
                        <a:rPr lang="en-US" altLang="zh-CN" sz="2000" spc="-5" dirty="0">
                          <a:latin typeface="Times New Roman" panose="02020603050405020304" pitchFamily="18" charset="0"/>
                          <a:ea typeface="SimSun" panose="02010600030101010101" pitchFamily="2" charset="-122"/>
                          <a:cs typeface="Times New Roman" panose="02020603050405020304" pitchFamily="18" charset="0"/>
                        </a:rPr>
                      </a:br>
                      <a:r>
                        <a:rPr lang="zh-CN" altLang="en-US" sz="2000" spc="-5" dirty="0">
                          <a:latin typeface="Times New Roman" panose="02020603050405020304" pitchFamily="18" charset="0"/>
                          <a:ea typeface="SimSun" panose="02010600030101010101" pitchFamily="2" charset="-122"/>
                          <a:cs typeface="Times New Roman" panose="02020603050405020304" pitchFamily="18" charset="0"/>
                        </a:rPr>
                        <a:t>与</a:t>
                      </a:r>
                      <a:br>
                        <a:rPr lang="en-US" altLang="zh-CN" sz="2000" spc="-5" dirty="0">
                          <a:latin typeface="Times New Roman" panose="02020603050405020304" pitchFamily="18" charset="0"/>
                          <a:ea typeface="SimSun" panose="02010600030101010101" pitchFamily="2" charset="-122"/>
                          <a:cs typeface="Times New Roman" panose="02020603050405020304" pitchFamily="18" charset="0"/>
                        </a:rPr>
                      </a:br>
                      <a:r>
                        <a:rPr lang="zh-CN" altLang="en-US" sz="2000" spc="-5" dirty="0">
                          <a:latin typeface="Times New Roman" panose="02020603050405020304" pitchFamily="18" charset="0"/>
                          <a:ea typeface="SimSun" panose="02010600030101010101" pitchFamily="2" charset="-122"/>
                          <a:cs typeface="Times New Roman" panose="02020603050405020304" pitchFamily="18" charset="0"/>
                        </a:rPr>
                        <a:t>讨论</a:t>
                      </a:r>
                      <a:endParaRPr sz="2000" dirty="0">
                        <a:latin typeface="Times New Roman" panose="02020603050405020304" pitchFamily="18" charset="0"/>
                        <a:ea typeface="SimSun" panose="02010600030101010101" pitchFamily="2" charset="-122"/>
                        <a:cs typeface="Times New Roman" panose="02020603050405020304" pitchFamily="18" charset="0"/>
                      </a:endParaRPr>
                    </a:p>
                  </a:txBody>
                  <a:tcPr marL="0" marR="0" marT="6350" marB="0"/>
                </a:tc>
                <a:tc>
                  <a:txBody>
                    <a:bodyPr/>
                    <a:lstStyle/>
                    <a:p>
                      <a:pPr>
                        <a:lnSpc>
                          <a:spcPct val="100000"/>
                        </a:lnSpc>
                        <a:spcBef>
                          <a:spcPts val="15"/>
                        </a:spcBef>
                      </a:pPr>
                      <a:endParaRPr lang="zh-CN" altLang="en-US" sz="1900" dirty="0">
                        <a:latin typeface="Times New Roman"/>
                        <a:cs typeface="Times New Roman"/>
                      </a:endParaRPr>
                    </a:p>
                    <a:p>
                      <a:pPr marL="12700" marR="318135" indent="-120014" algn="ctr" defTabSz="914400" rtl="0" eaLnBrk="1" latinLnBrk="0" hangingPunct="1">
                        <a:lnSpc>
                          <a:spcPct val="100000"/>
                        </a:lnSpc>
                        <a:spcBef>
                          <a:spcPts val="100"/>
                        </a:spcBef>
                      </a:pPr>
                      <a:r>
                        <a:rPr lang="zh-CN" altLang="en-US" sz="2000" b="1" kern="1200" dirty="0">
                          <a:solidFill>
                            <a:schemeClr val="tx1"/>
                          </a:solidFill>
                          <a:latin typeface="STXihei" panose="02010600040101010101" pitchFamily="2" charset="-122"/>
                          <a:ea typeface="STXihei" panose="02010600040101010101" pitchFamily="2" charset="-122"/>
                          <a:cs typeface="Arial"/>
                        </a:rPr>
                        <a:t>局面最新</a:t>
                      </a:r>
                      <a:br>
                        <a:rPr lang="zh-CN" altLang="en-US" sz="2000" b="1" kern="1200" dirty="0">
                          <a:solidFill>
                            <a:schemeClr val="tx1"/>
                          </a:solidFill>
                          <a:latin typeface="STXihei" panose="02010600040101010101" pitchFamily="2" charset="-122"/>
                          <a:ea typeface="STXihei" panose="02010600040101010101" pitchFamily="2" charset="-122"/>
                          <a:cs typeface="Arial"/>
                        </a:rPr>
                      </a:br>
                      <a:r>
                        <a:rPr lang="zh-CN" altLang="en-US" sz="2000" b="1" kern="1200" dirty="0">
                          <a:solidFill>
                            <a:schemeClr val="tx1"/>
                          </a:solidFill>
                          <a:latin typeface="STXihei" panose="02010600040101010101" pitchFamily="2" charset="-122"/>
                          <a:ea typeface="STXihei" panose="02010600040101010101" pitchFamily="2" charset="-122"/>
                          <a:cs typeface="Arial"/>
                        </a:rPr>
                        <a:t>情况</a:t>
                      </a:r>
                    </a:p>
                  </a:txBody>
                  <a:tcPr marL="274320" marR="0" marT="1905" marB="0"/>
                </a:tc>
                <a:tc>
                  <a:txBody>
                    <a:bodyPr/>
                    <a:lstStyle/>
                    <a:p>
                      <a:pPr marL="316865" marR="24130" indent="-635" algn="ctr">
                        <a:lnSpc>
                          <a:spcPct val="90000"/>
                        </a:lnSpc>
                        <a:spcBef>
                          <a:spcPts val="50"/>
                        </a:spcBef>
                      </a:pPr>
                      <a:r>
                        <a:rPr lang="zh-CN" altLang="en-US" sz="2000" spc="-5" dirty="0">
                          <a:latin typeface="Times New Roman" panose="02020603050405020304" pitchFamily="18" charset="0"/>
                          <a:ea typeface="SimSun" panose="02010600030101010101" pitchFamily="2" charset="-122"/>
                          <a:cs typeface="Times New Roman" panose="02020603050405020304" pitchFamily="18" charset="0"/>
                        </a:rPr>
                        <a:t>问题</a:t>
                      </a:r>
                      <a:br>
                        <a:rPr lang="en-US" altLang="zh-CN" sz="2000" spc="-5" dirty="0">
                          <a:latin typeface="Times New Roman" panose="02020603050405020304" pitchFamily="18" charset="0"/>
                          <a:ea typeface="SimSun" panose="02010600030101010101" pitchFamily="2" charset="-122"/>
                          <a:cs typeface="Times New Roman" panose="02020603050405020304" pitchFamily="18" charset="0"/>
                        </a:rPr>
                      </a:br>
                      <a:r>
                        <a:rPr lang="zh-CN" altLang="en-US" sz="2000" spc="-5" dirty="0">
                          <a:latin typeface="Times New Roman" panose="02020603050405020304" pitchFamily="18" charset="0"/>
                          <a:ea typeface="SimSun" panose="02010600030101010101" pitchFamily="2" charset="-122"/>
                          <a:cs typeface="Times New Roman" panose="02020603050405020304" pitchFamily="18" charset="0"/>
                        </a:rPr>
                        <a:t>与</a:t>
                      </a:r>
                      <a:br>
                        <a:rPr lang="en-US" altLang="zh-CN" sz="2000" spc="-5" dirty="0">
                          <a:latin typeface="Times New Roman" panose="02020603050405020304" pitchFamily="18" charset="0"/>
                          <a:ea typeface="SimSun" panose="02010600030101010101" pitchFamily="2" charset="-122"/>
                          <a:cs typeface="Times New Roman" panose="02020603050405020304" pitchFamily="18" charset="0"/>
                        </a:rPr>
                      </a:br>
                      <a:r>
                        <a:rPr lang="zh-CN" altLang="en-US" sz="2000" spc="-5" dirty="0">
                          <a:solidFill>
                            <a:schemeClr val="tx1"/>
                          </a:solidFill>
                          <a:latin typeface="Times New Roman" panose="02020603050405020304" pitchFamily="18" charset="0"/>
                          <a:ea typeface="SimSun" panose="02010600030101010101" pitchFamily="2" charset="-122"/>
                          <a:cs typeface="Times New Roman" panose="02020603050405020304" pitchFamily="18" charset="0"/>
                        </a:rPr>
                        <a:t>讨论</a:t>
                      </a:r>
                    </a:p>
                  </a:txBody>
                  <a:tcPr marL="0" marR="0" marT="6350" marB="0"/>
                </a:tc>
                <a:extLst>
                  <a:ext uri="{0D108BD9-81ED-4DB2-BD59-A6C34878D82A}">
                    <a16:rowId xmlns:a16="http://schemas.microsoft.com/office/drawing/2014/main" val="10000"/>
                  </a:ext>
                </a:extLst>
              </a:tr>
              <a:tr h="1365089">
                <a:tc>
                  <a:txBody>
                    <a:bodyPr/>
                    <a:lstStyle/>
                    <a:p>
                      <a:pPr marL="492125">
                        <a:lnSpc>
                          <a:spcPts val="2160"/>
                        </a:lnSpc>
                      </a:pPr>
                      <a:r>
                        <a:rPr sz="2000" spc="-5" dirty="0">
                          <a:latin typeface="Times New Roman" panose="02020603050405020304" pitchFamily="18" charset="0"/>
                          <a:ea typeface="SimSun" panose="02010600030101010101" pitchFamily="2" charset="-122"/>
                          <a:cs typeface="Times New Roman" panose="02020603050405020304" pitchFamily="18" charset="0"/>
                        </a:rPr>
                        <a:t>(1)</a:t>
                      </a:r>
                      <a:endParaRPr sz="2000" dirty="0">
                        <a:latin typeface="Times New Roman" panose="02020603050405020304" pitchFamily="18" charset="0"/>
                        <a:ea typeface="SimSun" panose="02010600030101010101" pitchFamily="2" charset="-122"/>
                        <a:cs typeface="Times New Roman" panose="02020603050405020304" pitchFamily="18" charset="0"/>
                      </a:endParaRPr>
                    </a:p>
                  </a:txBody>
                  <a:tcPr marL="0" marR="0" marT="0" marB="0"/>
                </a:tc>
                <a:tc>
                  <a:txBody>
                    <a:bodyPr/>
                    <a:lstStyle/>
                    <a:p>
                      <a:pPr>
                        <a:lnSpc>
                          <a:spcPct val="100000"/>
                        </a:lnSpc>
                      </a:pPr>
                      <a:endParaRPr sz="2200" dirty="0">
                        <a:latin typeface="Times New Roman"/>
                        <a:cs typeface="Times New Roman"/>
                      </a:endParaRPr>
                    </a:p>
                    <a:p>
                      <a:pPr>
                        <a:lnSpc>
                          <a:spcPct val="100000"/>
                        </a:lnSpc>
                      </a:pPr>
                      <a:endParaRPr sz="2200" dirty="0">
                        <a:latin typeface="Times New Roman"/>
                        <a:cs typeface="Times New Roman"/>
                      </a:endParaRPr>
                    </a:p>
                    <a:p>
                      <a:pPr>
                        <a:lnSpc>
                          <a:spcPct val="100000"/>
                        </a:lnSpc>
                        <a:spcBef>
                          <a:spcPts val="45"/>
                        </a:spcBef>
                      </a:pPr>
                      <a:endParaRPr sz="2300" dirty="0">
                        <a:latin typeface="Times New Roman"/>
                        <a:cs typeface="Times New Roman"/>
                      </a:endParaRPr>
                    </a:p>
                    <a:p>
                      <a:pPr marL="294005">
                        <a:lnSpc>
                          <a:spcPts val="2325"/>
                        </a:lnSpc>
                        <a:spcBef>
                          <a:spcPts val="5"/>
                        </a:spcBef>
                      </a:pPr>
                      <a:endParaRPr sz="2000" dirty="0">
                        <a:latin typeface="Arial"/>
                        <a:cs typeface="Arial"/>
                      </a:endParaRPr>
                    </a:p>
                  </a:txBody>
                  <a:tcPr marL="0" marR="0" marT="0" marB="0"/>
                </a:tc>
                <a:tc>
                  <a:txBody>
                    <a:bodyPr/>
                    <a:lstStyle/>
                    <a:p>
                      <a:pPr marL="777240">
                        <a:lnSpc>
                          <a:spcPts val="2160"/>
                        </a:lnSpc>
                      </a:pPr>
                      <a:r>
                        <a:rPr sz="2000" spc="-5" dirty="0">
                          <a:latin typeface="Times New Roman" panose="02020603050405020304" pitchFamily="18" charset="0"/>
                          <a:ea typeface="SimSun" panose="02010600030101010101" pitchFamily="2" charset="-122"/>
                          <a:cs typeface="Times New Roman" panose="02020603050405020304" pitchFamily="18" charset="0"/>
                        </a:rPr>
                        <a:t>(2)</a:t>
                      </a:r>
                      <a:endParaRPr sz="2000" dirty="0">
                        <a:latin typeface="Times New Roman" panose="02020603050405020304" pitchFamily="18" charset="0"/>
                        <a:ea typeface="SimSun" panose="02010600030101010101" pitchFamily="2" charset="-122"/>
                        <a:cs typeface="Times New Roman" panose="02020603050405020304" pitchFamily="18" charset="0"/>
                      </a:endParaRPr>
                    </a:p>
                  </a:txBody>
                  <a:tcPr marL="0" marR="0" marT="0" marB="0"/>
                </a:tc>
                <a:extLst>
                  <a:ext uri="{0D108BD9-81ED-4DB2-BD59-A6C34878D82A}">
                    <a16:rowId xmlns:a16="http://schemas.microsoft.com/office/drawing/2014/main" val="10001"/>
                  </a:ext>
                </a:extLst>
              </a:tr>
            </a:tbl>
          </a:graphicData>
        </a:graphic>
      </p:graphicFrame>
      <p:sp>
        <p:nvSpPr>
          <p:cNvPr id="13" name="object 13"/>
          <p:cNvSpPr txBox="1"/>
          <p:nvPr/>
        </p:nvSpPr>
        <p:spPr>
          <a:xfrm>
            <a:off x="2455371" y="1656588"/>
            <a:ext cx="1142492" cy="330200"/>
          </a:xfrm>
          <a:prstGeom prst="rect">
            <a:avLst/>
          </a:prstGeom>
        </p:spPr>
        <p:txBody>
          <a:bodyPr vert="horz" wrap="square" lIns="0" tIns="12700" rIns="0" bIns="0" rtlCol="0">
            <a:spAutoFit/>
          </a:bodyPr>
          <a:lstStyle/>
          <a:p>
            <a:pPr marL="12700" algn="ctr">
              <a:lnSpc>
                <a:spcPct val="100000"/>
              </a:lnSpc>
              <a:spcBef>
                <a:spcPts val="100"/>
              </a:spcBef>
            </a:pPr>
            <a:r>
              <a:rPr lang="zh-CN" altLang="en-US" sz="2000" b="1" dirty="0">
                <a:latin typeface="STXihei" panose="02010600040101010101" pitchFamily="2" charset="-122"/>
                <a:ea typeface="STXihei" panose="02010600040101010101" pitchFamily="2" charset="-122"/>
                <a:cs typeface="Arial"/>
              </a:rPr>
              <a:t>局面</a:t>
            </a:r>
            <a:endParaRPr sz="2000" dirty="0">
              <a:latin typeface="STXihei" panose="02010600040101010101" pitchFamily="2" charset="-122"/>
              <a:ea typeface="STXihei" panose="02010600040101010101" pitchFamily="2" charset="-122"/>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6269" y="6638035"/>
            <a:ext cx="1776730" cy="197490"/>
          </a:xfrm>
          <a:prstGeom prst="rect">
            <a:avLst/>
          </a:prstGeom>
        </p:spPr>
        <p:txBody>
          <a:bodyPr vert="horz" wrap="square" lIns="0" tIns="12700" rIns="0" bIns="0" rtlCol="0">
            <a:spAutoFit/>
          </a:bodyPr>
          <a:lstStyle/>
          <a:p>
            <a:pPr marL="12700">
              <a:lnSpc>
                <a:spcPct val="100000"/>
              </a:lnSpc>
              <a:spcBef>
                <a:spcPts val="100"/>
              </a:spcBef>
            </a:pPr>
            <a:r>
              <a:rPr lang="zh-CN" altLang="en-US" sz="1200" b="1" spc="-15" dirty="0">
                <a:solidFill>
                  <a:srgbClr val="FFFFFF"/>
                </a:solidFill>
                <a:latin typeface="STXihei" panose="02010600040101010101" pitchFamily="2" charset="-122"/>
                <a:ea typeface="STXihei" panose="02010600040101010101" pitchFamily="2" charset="-122"/>
                <a:cs typeface="Arial"/>
              </a:rPr>
              <a:t>模拟演练</a:t>
            </a:r>
            <a:endParaRPr sz="1200" dirty="0">
              <a:latin typeface="STXihei" panose="02010600040101010101" pitchFamily="2" charset="-122"/>
              <a:ea typeface="STXihei" panose="02010600040101010101" pitchFamily="2" charset="-122"/>
              <a:cs typeface="Arial"/>
            </a:endParaRPr>
          </a:p>
        </p:txBody>
      </p:sp>
      <p:sp>
        <p:nvSpPr>
          <p:cNvPr id="3" name="object 3"/>
          <p:cNvSpPr txBox="1"/>
          <p:nvPr/>
        </p:nvSpPr>
        <p:spPr>
          <a:xfrm>
            <a:off x="2374926" y="6638035"/>
            <a:ext cx="727075" cy="197490"/>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Times New Roman" panose="02020603050405020304" pitchFamily="18" charset="0"/>
                <a:cs typeface="Times New Roman" panose="02020603050405020304" pitchFamily="18" charset="0"/>
              </a:rPr>
              <a:t>C</a:t>
            </a:r>
            <a:r>
              <a:rPr sz="1200" b="1" dirty="0">
                <a:solidFill>
                  <a:srgbClr val="FFFFFF"/>
                </a:solidFill>
                <a:latin typeface="Times New Roman" panose="02020603050405020304" pitchFamily="18" charset="0"/>
                <a:cs typeface="Times New Roman" panose="02020603050405020304" pitchFamily="18" charset="0"/>
              </a:rPr>
              <a:t>O</a:t>
            </a:r>
            <a:r>
              <a:rPr sz="1200" b="1" spc="-5" dirty="0">
                <a:solidFill>
                  <a:srgbClr val="FFFFFF"/>
                </a:solidFill>
                <a:latin typeface="Times New Roman" panose="02020603050405020304" pitchFamily="18" charset="0"/>
                <a:cs typeface="Times New Roman" panose="02020603050405020304" pitchFamily="18" charset="0"/>
              </a:rPr>
              <a:t>V</a:t>
            </a:r>
            <a:r>
              <a:rPr sz="1200" b="1" dirty="0">
                <a:solidFill>
                  <a:srgbClr val="FFFFFF"/>
                </a:solidFill>
                <a:latin typeface="Times New Roman" panose="02020603050405020304" pitchFamily="18" charset="0"/>
                <a:cs typeface="Times New Roman" panose="02020603050405020304" pitchFamily="18" charset="0"/>
              </a:rPr>
              <a:t>I</a:t>
            </a:r>
            <a:r>
              <a:rPr sz="1200" b="1" spc="-5" dirty="0">
                <a:solidFill>
                  <a:srgbClr val="FFFFFF"/>
                </a:solidFill>
                <a:latin typeface="Times New Roman" panose="02020603050405020304" pitchFamily="18" charset="0"/>
                <a:cs typeface="Times New Roman" panose="02020603050405020304" pitchFamily="18" charset="0"/>
              </a:rPr>
              <a:t>D</a:t>
            </a:r>
            <a:r>
              <a:rPr sz="1200" b="1" dirty="0">
                <a:solidFill>
                  <a:srgbClr val="FFFFFF"/>
                </a:solidFill>
                <a:latin typeface="Times New Roman" panose="02020603050405020304" pitchFamily="18" charset="0"/>
                <a:cs typeface="Times New Roman" panose="02020603050405020304" pitchFamily="18" charset="0"/>
              </a:rPr>
              <a:t>-</a:t>
            </a:r>
            <a:r>
              <a:rPr sz="1200" b="1" spc="-5" dirty="0">
                <a:solidFill>
                  <a:srgbClr val="FFFFFF"/>
                </a:solidFill>
                <a:latin typeface="Times New Roman" panose="02020603050405020304" pitchFamily="18" charset="0"/>
                <a:cs typeface="Times New Roman" panose="02020603050405020304" pitchFamily="18" charset="0"/>
              </a:rPr>
              <a:t>19</a:t>
            </a:r>
            <a:endParaRPr sz="1200" dirty="0">
              <a:latin typeface="Times New Roman" panose="02020603050405020304" pitchFamily="18" charset="0"/>
              <a:cs typeface="Times New Roman" panose="02020603050405020304" pitchFamily="18" charset="0"/>
            </a:endParaRPr>
          </a:p>
        </p:txBody>
      </p:sp>
      <p:sp>
        <p:nvSpPr>
          <p:cNvPr id="4" name="object 4"/>
          <p:cNvSpPr txBox="1"/>
          <p:nvPr/>
        </p:nvSpPr>
        <p:spPr>
          <a:xfrm>
            <a:off x="11485176" y="6619747"/>
            <a:ext cx="508634" cy="197490"/>
          </a:xfrm>
          <a:prstGeom prst="rect">
            <a:avLst/>
          </a:prstGeom>
        </p:spPr>
        <p:txBody>
          <a:bodyPr vert="horz" wrap="square" lIns="0" tIns="12700" rIns="0" bIns="0" rtlCol="0">
            <a:spAutoFit/>
          </a:bodyPr>
          <a:lstStyle/>
          <a:p>
            <a:pPr marL="12700">
              <a:lnSpc>
                <a:spcPct val="100000"/>
              </a:lnSpc>
              <a:spcBef>
                <a:spcPts val="100"/>
              </a:spcBef>
            </a:pPr>
            <a:r>
              <a:rPr lang="zh-CN" altLang="en-US"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第</a:t>
            </a:r>
            <a:r>
              <a:rPr sz="1200" b="1"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9</a:t>
            </a:r>
            <a:r>
              <a:rPr lang="zh-CN" altLang="en-US"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页</a:t>
            </a:r>
            <a:endParaRPr sz="1200" dirty="0">
              <a:latin typeface="Times New Roman" panose="02020603050405020304" pitchFamily="18" charset="0"/>
              <a:ea typeface="STXihei" panose="02010600040101010101" pitchFamily="2" charset="-122"/>
              <a:cs typeface="Times New Roman" panose="02020603050405020304" pitchFamily="18" charset="0"/>
            </a:endParaRPr>
          </a:p>
        </p:txBody>
      </p:sp>
      <p:sp>
        <p:nvSpPr>
          <p:cNvPr id="5" name="object 5"/>
          <p:cNvSpPr txBox="1">
            <a:spLocks noGrp="1"/>
          </p:cNvSpPr>
          <p:nvPr>
            <p:ph type="title"/>
          </p:nvPr>
        </p:nvSpPr>
        <p:spPr>
          <a:xfrm>
            <a:off x="231519" y="0"/>
            <a:ext cx="2103755" cy="574040"/>
          </a:xfrm>
          <a:prstGeom prst="rect">
            <a:avLst/>
          </a:prstGeom>
        </p:spPr>
        <p:txBody>
          <a:bodyPr vert="horz" wrap="square" lIns="0" tIns="12700" rIns="0" bIns="0" rtlCol="0">
            <a:spAutoFit/>
          </a:bodyPr>
          <a:lstStyle/>
          <a:p>
            <a:pPr marL="12700">
              <a:lnSpc>
                <a:spcPct val="100000"/>
              </a:lnSpc>
              <a:spcBef>
                <a:spcPts val="100"/>
              </a:spcBef>
            </a:pPr>
            <a:r>
              <a:rPr lang="zh-CN" altLang="en-US" sz="3600" dirty="0">
                <a:latin typeface="Roboto"/>
                <a:cs typeface="Roboto"/>
              </a:rPr>
              <a:t>问题解答</a:t>
            </a:r>
            <a:endParaRPr sz="3600" dirty="0">
              <a:latin typeface="Roboto"/>
              <a:cs typeface="Roboto"/>
            </a:endParaRPr>
          </a:p>
        </p:txBody>
      </p:sp>
      <p:sp>
        <p:nvSpPr>
          <p:cNvPr id="6" name="object 6"/>
          <p:cNvSpPr txBox="1"/>
          <p:nvPr/>
        </p:nvSpPr>
        <p:spPr>
          <a:xfrm>
            <a:off x="5560608" y="6638035"/>
            <a:ext cx="1200150" cy="197490"/>
          </a:xfrm>
          <a:prstGeom prst="rect">
            <a:avLst/>
          </a:prstGeom>
        </p:spPr>
        <p:txBody>
          <a:bodyPr vert="horz" wrap="square" lIns="0" tIns="12700" rIns="0" bIns="0" rtlCol="0">
            <a:spAutoFit/>
          </a:bodyPr>
          <a:lstStyle/>
          <a:p>
            <a:pPr marL="12700">
              <a:lnSpc>
                <a:spcPct val="100000"/>
              </a:lnSpc>
              <a:spcBef>
                <a:spcPts val="100"/>
              </a:spcBef>
            </a:pPr>
            <a:r>
              <a:rPr lang="en-US" altLang="zh-CN"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2020</a:t>
            </a:r>
            <a:r>
              <a:rPr lang="zh-CN" altLang="en-US"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年</a:t>
            </a:r>
            <a:r>
              <a:rPr lang="en-US" altLang="zh-CN"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10</a:t>
            </a:r>
            <a:r>
              <a:rPr lang="zh-CN" altLang="en-US"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月</a:t>
            </a:r>
            <a:r>
              <a:rPr lang="en-US" altLang="zh-CN"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20</a:t>
            </a:r>
            <a:r>
              <a:rPr lang="zh-CN" altLang="en-US"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日</a:t>
            </a:r>
            <a:endParaRPr sz="1200" dirty="0">
              <a:latin typeface="Times New Roman" panose="02020603050405020304" pitchFamily="18" charset="0"/>
              <a:ea typeface="STXihei" panose="02010600040101010101" pitchFamily="2" charset="-122"/>
              <a:cs typeface="Times New Roman" panose="02020603050405020304" pitchFamily="18" charset="0"/>
            </a:endParaRPr>
          </a:p>
        </p:txBody>
      </p:sp>
      <p:sp>
        <p:nvSpPr>
          <p:cNvPr id="7" name="object 7"/>
          <p:cNvSpPr/>
          <p:nvPr/>
        </p:nvSpPr>
        <p:spPr>
          <a:xfrm>
            <a:off x="5687566" y="1415228"/>
            <a:ext cx="3136393" cy="4027543"/>
          </a:xfrm>
          <a:prstGeom prst="rect">
            <a:avLst/>
          </a:prstGeom>
          <a:blipFill>
            <a:blip r:embed="rId2" cstate="print"/>
            <a:stretch>
              <a:fillRect/>
            </a:stretch>
          </a:blipFill>
        </p:spPr>
        <p:txBody>
          <a:bodyPr wrap="square" lIns="0" tIns="0" rIns="0" bIns="0" rtlCol="0"/>
          <a:lstStyle/>
          <a:p>
            <a:endParaRPr/>
          </a:p>
        </p:txBody>
      </p:sp>
      <p:sp>
        <p:nvSpPr>
          <p:cNvPr id="8" name="object 8"/>
          <p:cNvSpPr txBox="1"/>
          <p:nvPr/>
        </p:nvSpPr>
        <p:spPr>
          <a:xfrm>
            <a:off x="2471987" y="2091435"/>
            <a:ext cx="3136393" cy="1859483"/>
          </a:xfrm>
          <a:prstGeom prst="rect">
            <a:avLst/>
          </a:prstGeom>
        </p:spPr>
        <p:txBody>
          <a:bodyPr vert="horz" wrap="square" lIns="0" tIns="12700" rIns="0" bIns="0" rtlCol="0">
            <a:spAutoFit/>
          </a:bodyPr>
          <a:lstStyle/>
          <a:p>
            <a:pPr marL="12700" marR="5080" indent="1449070" algn="r">
              <a:lnSpc>
                <a:spcPct val="100000"/>
              </a:lnSpc>
              <a:spcBef>
                <a:spcPts val="100"/>
              </a:spcBef>
            </a:pPr>
            <a:r>
              <a:rPr lang="zh-CN" altLang="en-US" sz="4000" b="1" spc="-5" dirty="0">
                <a:solidFill>
                  <a:srgbClr val="0070C0"/>
                </a:solidFill>
                <a:latin typeface="STXihei" panose="02010600040101010101" pitchFamily="2" charset="-122"/>
                <a:ea typeface="STXihei" panose="02010600040101010101" pitchFamily="2" charset="-122"/>
                <a:cs typeface="Roboto"/>
              </a:rPr>
              <a:t>开始</a:t>
            </a:r>
            <a:br>
              <a:rPr lang="en-US" altLang="zh-CN" sz="4000" b="1" spc="-5" dirty="0">
                <a:solidFill>
                  <a:srgbClr val="0070C0"/>
                </a:solidFill>
                <a:latin typeface="STXihei" panose="02010600040101010101" pitchFamily="2" charset="-122"/>
                <a:ea typeface="STXihei" panose="02010600040101010101" pitchFamily="2" charset="-122"/>
                <a:cs typeface="Roboto"/>
              </a:rPr>
            </a:br>
            <a:r>
              <a:rPr lang="zh-CN" altLang="en-US" sz="4000" b="1" spc="-5" dirty="0">
                <a:solidFill>
                  <a:srgbClr val="0070C0"/>
                </a:solidFill>
                <a:latin typeface="STXihei" panose="02010600040101010101" pitchFamily="2" charset="-122"/>
                <a:ea typeface="STXihei" panose="02010600040101010101" pitchFamily="2" charset="-122"/>
                <a:cs typeface="Roboto"/>
              </a:rPr>
              <a:t>之前的</a:t>
            </a:r>
            <a:br>
              <a:rPr lang="en-US" altLang="zh-CN" sz="4000" b="1" spc="-5" dirty="0">
                <a:solidFill>
                  <a:srgbClr val="0070C0"/>
                </a:solidFill>
                <a:latin typeface="STXihei" panose="02010600040101010101" pitchFamily="2" charset="-122"/>
                <a:ea typeface="STXihei" panose="02010600040101010101" pitchFamily="2" charset="-122"/>
                <a:cs typeface="Roboto"/>
              </a:rPr>
            </a:br>
            <a:r>
              <a:rPr lang="zh-CN" altLang="en-US" sz="4000" b="1" spc="-5" dirty="0">
                <a:solidFill>
                  <a:srgbClr val="0070C0"/>
                </a:solidFill>
                <a:latin typeface="STXihei" panose="02010600040101010101" pitchFamily="2" charset="-122"/>
                <a:ea typeface="STXihei" panose="02010600040101010101" pitchFamily="2" charset="-122"/>
                <a:cs typeface="Roboto"/>
              </a:rPr>
              <a:t>任何问题</a:t>
            </a:r>
            <a:endParaRPr sz="4000" dirty="0">
              <a:latin typeface="STXihei" panose="02010600040101010101" pitchFamily="2" charset="-122"/>
              <a:ea typeface="STXihei" panose="02010600040101010101" pitchFamily="2" charset="-122"/>
              <a:cs typeface="Roboto"/>
            </a:endParaRPr>
          </a:p>
        </p:txBody>
      </p:sp>
      <p:sp>
        <p:nvSpPr>
          <p:cNvPr id="9" name="object 16">
            <a:extLst>
              <a:ext uri="{FF2B5EF4-FFF2-40B4-BE49-F238E27FC236}">
                <a16:creationId xmlns:a16="http://schemas.microsoft.com/office/drawing/2014/main" id="{AE8A260F-F0DE-41AA-A56C-22C7BCD14D11}"/>
              </a:ext>
            </a:extLst>
          </p:cNvPr>
          <p:cNvSpPr txBox="1"/>
          <p:nvPr/>
        </p:nvSpPr>
        <p:spPr>
          <a:xfrm>
            <a:off x="2374926" y="6652472"/>
            <a:ext cx="727075" cy="179536"/>
          </a:xfrm>
          <a:prstGeom prst="rect">
            <a:avLst/>
          </a:prstGeom>
        </p:spPr>
        <p:txBody>
          <a:bodyPr vert="horz" wrap="square" lIns="0" tIns="0" rIns="0" bIns="0" rtlCol="0">
            <a:spAutoFit/>
          </a:bodyPr>
          <a:lstStyle/>
          <a:p>
            <a:pPr marL="12700">
              <a:lnSpc>
                <a:spcPts val="1425"/>
              </a:lnSpc>
            </a:pPr>
            <a:r>
              <a:rPr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C</a:t>
            </a:r>
            <a:r>
              <a:rPr sz="1200" b="1"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O</a:t>
            </a:r>
            <a:r>
              <a:rPr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V</a:t>
            </a:r>
            <a:r>
              <a:rPr sz="1200" b="1"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I</a:t>
            </a:r>
            <a:r>
              <a:rPr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D</a:t>
            </a:r>
            <a:r>
              <a:rPr sz="1200" b="1"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a:t>
            </a:r>
            <a:r>
              <a:rPr sz="1200" b="1" spc="-5" dirty="0">
                <a:solidFill>
                  <a:srgbClr val="FFFFFF"/>
                </a:solidFill>
                <a:latin typeface="Times New Roman" panose="02020603050405020304" pitchFamily="18" charset="0"/>
                <a:ea typeface="STXihei" panose="02010600040101010101" pitchFamily="2" charset="-122"/>
                <a:cs typeface="Times New Roman" panose="02020603050405020304" pitchFamily="18" charset="0"/>
              </a:rPr>
              <a:t>19</a:t>
            </a:r>
            <a:endParaRPr sz="1200" dirty="0">
              <a:latin typeface="Times New Roman" panose="02020603050405020304" pitchFamily="18" charset="0"/>
              <a:ea typeface="STXihei" panose="02010600040101010101" pitchFamily="2" charset="-122"/>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563C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563C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B8C5FCD04D76B4F9E83E1FFDAAD0434" ma:contentTypeVersion="12" ma:contentTypeDescription="Create a new document." ma:contentTypeScope="" ma:versionID="bf8e85f3622c27d67cc3cbd27cc3a127">
  <xsd:schema xmlns:xsd="http://www.w3.org/2001/XMLSchema" xmlns:xs="http://www.w3.org/2001/XMLSchema" xmlns:p="http://schemas.microsoft.com/office/2006/metadata/properties" xmlns:ns2="a1d858d0-9300-440e-863b-088bced39a33" xmlns:ns3="537a4c0a-028d-41b0-9193-6635ca5775f6" targetNamespace="http://schemas.microsoft.com/office/2006/metadata/properties" ma:root="true" ma:fieldsID="dff9a7b1e994b620ba838fd5a29bea04" ns2:_="" ns3:_="">
    <xsd:import namespace="a1d858d0-9300-440e-863b-088bced39a33"/>
    <xsd:import namespace="537a4c0a-028d-41b0-9193-6635ca5775f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d858d0-9300-440e-863b-088bced39a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37a4c0a-028d-41b0-9193-6635ca5775f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DFA44A7-EEF9-4CB8-93DB-65592DC13652}">
  <ds:schemaRefs>
    <ds:schemaRef ds:uri="http://purl.org/dc/terms/"/>
    <ds:schemaRef ds:uri="a1d858d0-9300-440e-863b-088bced39a33"/>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537a4c0a-028d-41b0-9193-6635ca5775f6"/>
    <ds:schemaRef ds:uri="http://www.w3.org/XML/1998/namespace"/>
    <ds:schemaRef ds:uri="http://purl.org/dc/dcmitype/"/>
  </ds:schemaRefs>
</ds:datastoreItem>
</file>

<file path=customXml/itemProps2.xml><?xml version="1.0" encoding="utf-8"?>
<ds:datastoreItem xmlns:ds="http://schemas.openxmlformats.org/officeDocument/2006/customXml" ds:itemID="{88A3DEF6-3C00-48A4-A26D-B70FE2893C3F}">
  <ds:schemaRefs>
    <ds:schemaRef ds:uri="http://schemas.microsoft.com/sharepoint/v3/contenttype/forms"/>
  </ds:schemaRefs>
</ds:datastoreItem>
</file>

<file path=customXml/itemProps3.xml><?xml version="1.0" encoding="utf-8"?>
<ds:datastoreItem xmlns:ds="http://schemas.openxmlformats.org/officeDocument/2006/customXml" ds:itemID="{FDEB6F03-8CD8-4298-B61C-805FD25F5E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d858d0-9300-440e-863b-088bced39a33"/>
    <ds:schemaRef ds:uri="537a4c0a-028d-41b0-9193-6635ca5775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2285</TotalTime>
  <Words>2842</Words>
  <Application>Microsoft Office PowerPoint</Application>
  <PresentationFormat>Widescreen</PresentationFormat>
  <Paragraphs>274</Paragraphs>
  <Slides>23</Slides>
  <Notes>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23</vt:i4>
      </vt:variant>
    </vt:vector>
  </HeadingPairs>
  <TitlesOfParts>
    <vt:vector size="33" baseType="lpstr">
      <vt:lpstr>KaiTi</vt:lpstr>
      <vt:lpstr>SimSun</vt:lpstr>
      <vt:lpstr>STXihei</vt:lpstr>
      <vt:lpstr>Arial</vt:lpstr>
      <vt:lpstr>Arial Black</vt:lpstr>
      <vt:lpstr>Calibri</vt:lpstr>
      <vt:lpstr>Roboto</vt:lpstr>
      <vt:lpstr>Times New Roman</vt:lpstr>
      <vt:lpstr>Office Theme</vt:lpstr>
      <vt:lpstr>1_Office Theme</vt:lpstr>
      <vt:lpstr>冠状病毒病 (COVID-19)</vt:lpstr>
      <vt:lpstr>日程</vt:lpstr>
      <vt:lpstr>指导防范和应对工作</vt:lpstr>
      <vt:lpstr>桌面演练是什么？</vt:lpstr>
      <vt:lpstr>设计和目的</vt:lpstr>
      <vt:lpstr>桌面演练的总体目标</vt:lpstr>
      <vt:lpstr>桌面演练的规则</vt:lpstr>
      <vt:lpstr>桌面演练：如何进行</vt:lpstr>
      <vt:lpstr>问题解答</vt:lpstr>
      <vt:lpstr>冠状病毒病 (COVID-19)</vt:lpstr>
      <vt:lpstr>局面</vt:lpstr>
      <vt:lpstr>第一课</vt:lpstr>
      <vt:lpstr>局面最新情况</vt:lpstr>
      <vt:lpstr>第二课</vt:lpstr>
      <vt:lpstr>第二课--医院管理会议</vt:lpstr>
      <vt:lpstr>局面最新情况</vt:lpstr>
      <vt:lpstr>第三课</vt:lpstr>
      <vt:lpstr>演练结束 学员的反馈意见</vt:lpstr>
      <vt:lpstr>汇总情况/回顾需求</vt:lpstr>
      <vt:lpstr>行动计划</vt:lpstr>
      <vt:lpstr>汇总</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Coronavirus  disease (COVID-19)</dc:title>
  <dc:creator>CLERIGO, Estrella</dc:creator>
  <cp:lastModifiedBy>COPPER, Frederik Anton</cp:lastModifiedBy>
  <cp:revision>50</cp:revision>
  <dcterms:created xsi:type="dcterms:W3CDTF">2020-10-20T10:38:46Z</dcterms:created>
  <dcterms:modified xsi:type="dcterms:W3CDTF">2020-11-04T13:42:24Z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2020-10-20T00:00:00Z</vt:filetime>
  </property>
  <property fmtid="{D5CDD505-2E9C-101B-9397-08002B2CF9AE}" pid="3" name="LastSaved">
    <vt:filetime>2020-10-20T00:00:00Z</vt:filetime>
  </property>
  <property fmtid="{D5CDD505-2E9C-101B-9397-08002B2CF9AE}" pid="4" name="ContentTypeId">
    <vt:lpwstr>0x0101004B8C5FCD04D76B4F9E83E1FFDAAD0434</vt:lpwstr>
  </property>
</Properties>
</file>